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3" r:id="rId2"/>
    <p:sldMasterId id="2147483727" r:id="rId3"/>
  </p:sldMasterIdLst>
  <p:notesMasterIdLst>
    <p:notesMasterId r:id="rId17"/>
  </p:notesMasterIdLst>
  <p:sldIdLst>
    <p:sldId id="257" r:id="rId4"/>
    <p:sldId id="270"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9" d="100"/>
          <a:sy n="109" d="100"/>
        </p:scale>
        <p:origin x="67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media/hdphoto1.wdp>
</file>

<file path=ppt/media/image1.png>
</file>

<file path=ppt/media/image10.png>
</file>

<file path=ppt/media/image11.png>
</file>

<file path=ppt/media/image12.jpg>
</file>

<file path=ppt/media/image15.jpg>
</file>

<file path=ppt/media/image16.png>
</file>

<file path=ppt/media/image17.png>
</file>

<file path=ppt/media/image18.png>
</file>

<file path=ppt/media/image19.png>
</file>

<file path=ppt/media/image2.png>
</file>

<file path=ppt/media/image23.png>
</file>

<file path=ppt/media/image3.png>
</file>

<file path=ppt/media/image35.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F249CD-587B-4FA0-ABA5-0D4AD6CADAA3}" type="datetimeFigureOut">
              <a:rPr lang="en-US" smtClean="0"/>
              <a:t>4/19/2017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FFED19-D054-4641-8622-160587D64AA4}" type="slidenum">
              <a:rPr lang="en-US" smtClean="0"/>
              <a:t>‹#›</a:t>
            </a:fld>
            <a:endParaRPr lang="en-US"/>
          </a:p>
        </p:txBody>
      </p:sp>
    </p:spTree>
    <p:extLst>
      <p:ext uri="{BB962C8B-B14F-4D97-AF65-F5344CB8AC3E}">
        <p14:creationId xmlns:p14="http://schemas.microsoft.com/office/powerpoint/2010/main" val="822421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App Service has everything you need to build apps that target both web and mobile clients from a single app back-end.</a:t>
            </a:r>
          </a:p>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Using API Apps, you can connect your app to dozens of popular services like Office 365 and salesforce.com in minutes, and integrate your own APIs so they can be used within any app.</a:t>
            </a:r>
            <a:endParaRPr lang="en-US" sz="1200" dirty="0"/>
          </a:p>
          <a:p>
            <a:pPr marL="285750" indent="-285750">
              <a:buFont typeface="Arial" panose="020B0604020202020204" pitchFamily="34" charset="0"/>
              <a:buChar char="•"/>
            </a:pPr>
            <a:r>
              <a:rPr lang="en-US" baseline="0" dirty="0"/>
              <a:t>And finally with Logic Apps, you can automate business processes using a simple no-code experience.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8804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App Service has everything you need to build apps that target both web and mobile clients from a single app back-end.</a:t>
            </a:r>
          </a:p>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Using API Apps, you can connect your app to dozens of popular services like Office 365 and salesforce.com in minutes, and integrate your own APIs so they can be used within any app.</a:t>
            </a:r>
            <a:endParaRPr lang="en-US" sz="1200" dirty="0"/>
          </a:p>
          <a:p>
            <a:pPr marL="285750" indent="-285750">
              <a:buFont typeface="Arial" panose="020B0604020202020204" pitchFamily="34" charset="0"/>
              <a:buChar char="•"/>
            </a:pPr>
            <a:r>
              <a:rPr lang="en-US" baseline="0" dirty="0"/>
              <a:t>And finally with Logic Apps, you can automate business processes using a simple no-code experience.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95896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49216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3.xml"/><Relationship Id="rId5" Type="http://schemas.openxmlformats.org/officeDocument/2006/relationships/image" Target="../media/image11.png"/><Relationship Id="rId4" Type="http://schemas.microsoft.com/office/2007/relationships/hdphoto" Target="../media/hdphoto1.wdp"/></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964495268"/>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68788662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121356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922186230"/>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274779357"/>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666766321"/>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97533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85664840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019516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31096590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429124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114500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764896936"/>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1041185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514878010"/>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147493905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68478819"/>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839608493"/>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525010144"/>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722999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36463991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28610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406852262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758983231"/>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47458538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8626124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18281864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4566941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6" name="Presenter"/>
          <p:cNvSpPr txBox="1">
            <a:spLocks/>
          </p:cNvSpPr>
          <p:nvPr/>
        </p:nvSpPr>
        <p:spPr>
          <a:xfrm>
            <a:off x="6342215" y="5233034"/>
            <a:ext cx="5669955" cy="1095241"/>
          </a:xfrm>
          <a:prstGeom prst="rect">
            <a:avLst/>
          </a:prstGeom>
        </p:spPr>
        <p:txBody>
          <a:bodyPr vert="horz" wrap="square" lIns="228568" tIns="91387" rIns="146219" bIns="91387"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384">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823664948"/>
      </p:ext>
    </p:extLst>
  </p:cSld>
  <p:clrMapOvr>
    <a:masterClrMapping/>
  </p:clrMapOvr>
  <p:transition>
    <p:fade/>
  </p:transition>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242820672"/>
      </p:ext>
    </p:extLst>
  </p:cSld>
  <p:clrMapOvr>
    <a:masterClrMapping/>
  </p:clrMapOvr>
  <p:transition>
    <p:fade/>
  </p:transition>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9" name="Title"/>
          <p:cNvSpPr>
            <a:spLocks noGrp="1"/>
          </p:cNvSpPr>
          <p:nvPr>
            <p:ph type="title" hasCustomPrompt="1"/>
          </p:nvPr>
        </p:nvSpPr>
        <p:spPr>
          <a:xfrm>
            <a:off x="1" y="2194769"/>
            <a:ext cx="12192001" cy="1081833"/>
          </a:xfrm>
          <a:prstGeom prst="rect">
            <a:avLst/>
          </a:prstGeom>
        </p:spPr>
        <p:txBody>
          <a:bodyPr/>
          <a:lstStyle>
            <a:lvl1pPr algn="ctr">
              <a:defRPr lang="en-US" sz="5399"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4026000655"/>
      </p:ext>
    </p:extLst>
  </p:cSld>
  <p:clrMapOvr>
    <a:masterClrMapping/>
  </p:clrMapOvr>
  <p:transition>
    <p:fade/>
  </p:transition>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2"/>
            <a:ext cx="10722224" cy="1266359"/>
          </a:xfrm>
          <a:prstGeom prst="rect">
            <a:avLst/>
          </a:prstGeom>
        </p:spPr>
        <p:txBody>
          <a:bodyPr>
            <a:noAutofit/>
          </a:bodyPr>
          <a:lstStyle>
            <a:lvl1pPr algn="ctr">
              <a:defRPr sz="7998"/>
            </a:lvl1pPr>
          </a:lstStyle>
          <a:p>
            <a:pPr algn="ctr"/>
            <a:r>
              <a:rPr lang="en-US" sz="7996"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724706024"/>
      </p:ext>
    </p:extLst>
  </p:cSld>
  <p:clrMapOvr>
    <a:masterClrMapping/>
  </p:clrMapOvr>
  <p:transition>
    <p:fade/>
  </p:transition>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95984896"/>
      </p:ext>
    </p:extLst>
  </p:cSld>
  <p:clrMapOvr>
    <a:masterClrMapping/>
  </p:clrMapOvr>
  <p:transition>
    <p:fade/>
  </p:transition>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384265818"/>
      </p:ext>
    </p:extLst>
  </p:cSld>
  <p:clrMapOvr>
    <a:masterClrMapping/>
  </p:clrMapOvr>
  <p:transition>
    <p:fade/>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987543386"/>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32347702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3155545057"/>
      </p:ext>
    </p:extLst>
  </p:cSld>
  <p:clrMapOvr>
    <a:masterClrMapping/>
  </p:clrMapOvr>
  <p:transition>
    <p:fade/>
  </p:transition>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3738278003"/>
      </p:ext>
    </p:extLst>
  </p:cSld>
  <p:clrMapOvr>
    <a:masterClrMapping/>
  </p:clrMapOvr>
  <p:transition>
    <p:fade/>
  </p:transition>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838710510"/>
      </p:ext>
    </p:extLst>
  </p:cSld>
  <p:clrMapOvr>
    <a:masterClrMapping/>
  </p:clrMapOvr>
  <p:transition>
    <p:fade/>
  </p:transition>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2" name="Body"/>
          <p:cNvSpPr>
            <a:spLocks noGrp="1"/>
          </p:cNvSpPr>
          <p:nvPr>
            <p:ph type="body" sz="quarter" idx="11"/>
          </p:nvPr>
        </p:nvSpPr>
        <p:spPr>
          <a:xfrm>
            <a:off x="373985" y="4824405"/>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510257852"/>
      </p:ext>
    </p:extLst>
  </p:cSld>
  <p:clrMapOvr>
    <a:masterClrMapping/>
  </p:clrMapOvr>
  <p:transition>
    <p:fade/>
  </p:transition>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2076656623"/>
      </p:ext>
    </p:extLst>
  </p:cSld>
  <p:clrMapOvr>
    <a:masterClrMapping/>
  </p:clrMapOvr>
  <p:transition>
    <p:fade/>
  </p:transition>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4012579623"/>
      </p:ext>
    </p:extLst>
  </p:cSld>
  <p:clrMapOvr>
    <a:masterClrMapping/>
  </p:clrMapOvr>
  <p:transition>
    <p:fade/>
  </p:transition>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210168705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652954269"/>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518612" y="5576548"/>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11068729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007981792"/>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412480831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8"/>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59031857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24542963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4" name="Subhead"/>
          <p:cNvSpPr txBox="1">
            <a:spLocks/>
          </p:cNvSpPr>
          <p:nvPr/>
        </p:nvSpPr>
        <p:spPr>
          <a:xfrm>
            <a:off x="274390" y="1415482"/>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2228431107"/>
      </p:ext>
    </p:extLst>
  </p:cSld>
  <p:clrMapOvr>
    <a:masterClrMapping/>
  </p:clrMapOvr>
  <p:transition>
    <p:fade/>
  </p:transition>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4143638071"/>
      </p:ext>
    </p:extLst>
  </p:cSld>
  <p:clrMapOvr>
    <a:masterClrMapping/>
  </p:clrMapOvr>
  <p:transition>
    <p:fade/>
  </p:transition>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Tree>
    <p:extLst>
      <p:ext uri="{BB962C8B-B14F-4D97-AF65-F5344CB8AC3E}">
        <p14:creationId xmlns:p14="http://schemas.microsoft.com/office/powerpoint/2010/main" val="3471207485"/>
      </p:ext>
    </p:extLst>
  </p:cSld>
  <p:clrMapOvr>
    <a:masterClrMapping/>
  </p:clrMapOvr>
  <p:transition>
    <p:fade/>
  </p:transition>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1"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9135234"/>
      </p:ext>
    </p:extLst>
  </p:cSld>
  <p:clrMapOvr>
    <a:masterClrMapping/>
  </p:clrMapOvr>
  <p:transition>
    <p:fade/>
  </p:transition>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708246075"/>
      </p:ext>
    </p:extLst>
  </p:cSld>
  <p:clrMapOvr>
    <a:masterClrMapping/>
  </p:clrMapOvr>
  <p:transition>
    <p:fade/>
  </p:transition>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2" y="2970215"/>
            <a:ext cx="10086517" cy="917575"/>
          </a:xfrm>
          <a:prstGeom prst="rect">
            <a:avLst/>
          </a:prstGeom>
        </p:spPr>
        <p:txBody>
          <a:bodyPr/>
          <a:lstStyle>
            <a:lvl1pPr algn="ctr">
              <a:defRPr sz="5998">
                <a:solidFill>
                  <a:srgbClr val="92D050"/>
                </a:solidFill>
              </a:defRPr>
            </a:lvl1pPr>
          </a:lstStyle>
          <a:p>
            <a:r>
              <a:rPr lang="en-US" sz="5399"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1794436430"/>
      </p:ext>
    </p:extLst>
  </p:cSld>
  <p:clrMapOvr>
    <a:masterClrMapping/>
  </p:clrMapOvr>
  <p:transition>
    <p:fade/>
  </p:transition>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80529439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164989425"/>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Tree>
    <p:extLst>
      <p:ext uri="{BB962C8B-B14F-4D97-AF65-F5344CB8AC3E}">
        <p14:creationId xmlns:p14="http://schemas.microsoft.com/office/powerpoint/2010/main" val="2048428587"/>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28246530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40"/>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6"/>
            <a:ext cx="3694118" cy="2413891"/>
          </a:xfrm>
          <a:prstGeom prst="rect">
            <a:avLst/>
          </a:prstGeom>
        </p:spPr>
        <p:txBody>
          <a:bodyPr anchor="ctr">
            <a:noAutofit/>
          </a:bodyPr>
          <a:lstStyle>
            <a:lvl1pPr>
              <a:defRPr sz="8798"/>
            </a:lvl1pPr>
          </a:lstStyle>
          <a:p>
            <a:r>
              <a:rPr lang="en-US" sz="8796" dirty="0">
                <a:solidFill>
                  <a:schemeClr val="bg1">
                    <a:alpha val="99000"/>
                  </a:schemeClr>
                </a:solidFill>
              </a:rPr>
              <a:t>Q&amp;A</a:t>
            </a:r>
          </a:p>
        </p:txBody>
      </p:sp>
    </p:spTree>
    <p:extLst>
      <p:ext uri="{BB962C8B-B14F-4D97-AF65-F5344CB8AC3E}">
        <p14:creationId xmlns:p14="http://schemas.microsoft.com/office/powerpoint/2010/main" val="1386169116"/>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6"/>
            <a:ext cx="12192000" cy="6852165"/>
          </a:xfrm>
          <a:prstGeom prst="rect">
            <a:avLst/>
          </a:prstGeom>
        </p:spPr>
      </p:pic>
      <p:sp>
        <p:nvSpPr>
          <p:cNvPr id="8" name="Rectangle 7"/>
          <p:cNvSpPr/>
          <p:nvPr userDrawn="1"/>
        </p:nvSpPr>
        <p:spPr bwMode="auto">
          <a:xfrm>
            <a:off x="10187269"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2"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31" tIns="41966" rIns="83931" bIns="41966" numCol="1" anchor="t" anchorCtr="0" compatLnSpc="1">
            <a:prstTxWarp prst="textNoShape">
              <a:avLst/>
            </a:prstTxWarp>
          </a:bodyPr>
          <a:lstStyle/>
          <a:p>
            <a:pPr marL="0" marR="0" lvl="0" indent="0" defTabSz="932380" eaLnBrk="1" fontAlgn="auto" latinLnBrk="0" hangingPunct="1">
              <a:lnSpc>
                <a:spcPct val="100000"/>
              </a:lnSpc>
              <a:spcBef>
                <a:spcPts val="0"/>
              </a:spcBef>
              <a:spcAft>
                <a:spcPts val="0"/>
              </a:spcAft>
              <a:buClrTx/>
              <a:buSzTx/>
              <a:buFontTx/>
              <a:buNone/>
              <a:tabLst/>
              <a:defRPr/>
            </a:pPr>
            <a:endParaRPr kumimoji="0" lang="en-US" sz="1631"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1"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220992529"/>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839131554"/>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1974980"/>
            <a:ext cx="8871457" cy="2387600"/>
          </a:xfrm>
        </p:spPr>
        <p:txBody>
          <a:bodyPr anchor="ctr">
            <a:noAutofit/>
          </a:bodyPr>
          <a:lstStyle>
            <a:lvl1pPr algn="l">
              <a:defRPr sz="9598"/>
            </a:lvl1pPr>
          </a:lstStyle>
          <a:p>
            <a:r>
              <a:rPr lang="en-US" dirty="0"/>
              <a:t>Title of the talk goes here</a:t>
            </a:r>
          </a:p>
        </p:txBody>
      </p:sp>
      <p:sp>
        <p:nvSpPr>
          <p:cNvPr id="3" name="Subtitle 2"/>
          <p:cNvSpPr>
            <a:spLocks noGrp="1"/>
          </p:cNvSpPr>
          <p:nvPr>
            <p:ph type="subTitle" idx="1" hasCustomPrompt="1"/>
          </p:nvPr>
        </p:nvSpPr>
        <p:spPr>
          <a:xfrm>
            <a:off x="606176" y="5115698"/>
            <a:ext cx="8871457" cy="1297459"/>
          </a:xfrm>
        </p:spPr>
        <p:txBody>
          <a:bodyPr>
            <a:noAutofit/>
          </a:bodyPr>
          <a:lstStyle>
            <a:lvl1pPr marL="0" indent="0" algn="l">
              <a:buNone/>
              <a:defRPr sz="2000">
                <a:solidFill>
                  <a:srgbClr val="00B0F0"/>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1702845523"/>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13505" rtl="0" fontAlgn="base">
              <a:lnSpc>
                <a:spcPct val="90000"/>
              </a:lnSpc>
              <a:spcBef>
                <a:spcPct val="0"/>
              </a:spcBef>
              <a:spcAft>
                <a:spcPct val="0"/>
              </a:spcAft>
              <a:defRPr lang="en-US" sz="5294" kern="1200" spc="-100"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633978365"/>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9858" y="484299"/>
            <a:ext cx="7001078" cy="1297638"/>
          </a:xfrm>
          <a:prstGeom prst="rect">
            <a:avLst/>
          </a:prstGeom>
        </p:spPr>
      </p:pic>
    </p:spTree>
    <p:extLst>
      <p:ext uri="{BB962C8B-B14F-4D97-AF65-F5344CB8AC3E}">
        <p14:creationId xmlns:p14="http://schemas.microsoft.com/office/powerpoint/2010/main" val="1478063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dirty="0"/>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dirty="0"/>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244158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grpId="0" nodeType="withEffect">
                                  <p:stCondLst>
                                    <p:cond delay="100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950"/>
                                        <p:tgtEl>
                                          <p:spTgt spid="14"/>
                                        </p:tgtEl>
                                      </p:cBhvr>
                                    </p:animEffect>
                                  </p:childTnLst>
                                </p:cTn>
                              </p:par>
                              <p:par>
                                <p:cTn id="30" presetID="63" presetClass="path" presetSubtype="0" decel="100000" fill="hold" grpId="1" nodeType="withEffect">
                                  <p:stCondLst>
                                    <p:cond delay="1000"/>
                                  </p:stCondLst>
                                  <p:childTnLst>
                                    <p:animMotion origin="layout" path="M -0.01455 -1.34362E-6 L -3.90605E-7 -1.34362E-6 " pathEditMode="relative" rAng="0" ptsTypes="AA">
                                      <p:cBhvr>
                                        <p:cTn id="31" dur="950" fill="hold"/>
                                        <p:tgtEl>
                                          <p:spTgt spid="14"/>
                                        </p:tgtEl>
                                        <p:attrNameLst>
                                          <p:attrName>ppt_x</p:attrName>
                                          <p:attrName>ppt_y</p:attrName>
                                        </p:attrNameLst>
                                      </p:cBhvr>
                                      <p:rCtr x="728" y="0"/>
                                    </p:animMotion>
                                  </p:childTnLst>
                                </p:cTn>
                              </p:par>
                              <p:par>
                                <p:cTn id="32" presetID="6" presetClass="emph" presetSubtype="0" accel="100000" autoRev="1" fill="hold" grpId="2" nodeType="withEffect">
                                  <p:stCondLst>
                                    <p:cond delay="300"/>
                                  </p:stCondLst>
                                  <p:childTnLst>
                                    <p:animScale>
                                      <p:cBhvr>
                                        <p:cTn id="33" dur="500" fill="hold"/>
                                        <p:tgtEl>
                                          <p:spTgt spid="14"/>
                                        </p:tgtEl>
                                      </p:cBhvr>
                                      <p:by x="95000" y="95000"/>
                                    </p:animScale>
                                  </p:childTnLst>
                                </p:cTn>
                              </p:par>
                              <p:par>
                                <p:cTn id="34" presetID="10" presetClass="entr" presetSubtype="0" fill="hold" grpId="0" nodeType="withEffect">
                                  <p:stCondLst>
                                    <p:cond delay="70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950"/>
                                        <p:tgtEl>
                                          <p:spTgt spid="17"/>
                                        </p:tgtEl>
                                      </p:cBhvr>
                                    </p:animEffect>
                                  </p:childTnLst>
                                </p:cTn>
                              </p:par>
                              <p:par>
                                <p:cTn id="37" presetID="63" presetClass="path" presetSubtype="0" decel="100000" fill="hold" grpId="1" nodeType="withEffect">
                                  <p:stCondLst>
                                    <p:cond delay="700"/>
                                  </p:stCondLst>
                                  <p:childTnLst>
                                    <p:animMotion origin="layout" path="M -0.01455 -1.34362E-6 L -3.90605E-7 -1.34362E-6 " pathEditMode="relative" rAng="0" ptsTypes="AA">
                                      <p:cBhvr>
                                        <p:cTn id="38" dur="950" fill="hold"/>
                                        <p:tgtEl>
                                          <p:spTgt spid="17"/>
                                        </p:tgtEl>
                                        <p:attrNameLst>
                                          <p:attrName>ppt_x</p:attrName>
                                          <p:attrName>ppt_y</p:attrName>
                                        </p:attrNameLst>
                                      </p:cBhvr>
                                      <p:rCtr x="728" y="0"/>
                                    </p:animMotion>
                                  </p:childTnLst>
                                </p:cTn>
                              </p:par>
                              <p:par>
                                <p:cTn id="39" presetID="6" presetClass="emph" presetSubtype="0" accel="100000" autoRev="1" fill="hold" grpId="2" nodeType="withEffect">
                                  <p:stCondLst>
                                    <p:cond delay="0"/>
                                  </p:stCondLst>
                                  <p:childTnLst>
                                    <p:animScale>
                                      <p:cBhvr>
                                        <p:cTn id="40" dur="500" fill="hold"/>
                                        <p:tgtEl>
                                          <p:spTgt spid="17"/>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950"/>
                                        <p:tgtEl>
                                          <p:spTgt spid="15"/>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5"/>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092587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320730193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2525449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48441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1193347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37126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97604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918032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07466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913082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439422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492234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6087927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66303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36888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113044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647199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48441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4901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57645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01129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7884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4970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151420"/>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7685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81580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92100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121606"/>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55403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29716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187971"/>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7712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fld id="{35DDCC36-EAE9-439E-A2FA-C27510A9452D}" type="datetime1">
              <a:rPr lang="en-US" smtClean="0"/>
              <a:t>4/19/2017</a:t>
            </a:fld>
            <a:endParaRPr lang="en-US" dirty="0"/>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3DA3C6C-05BD-49DB-AFF4-1147FA1DD5C5}" type="slidenum">
              <a:rPr lang="en-US" smtClean="0"/>
              <a:t>‹#›</a:t>
            </a:fld>
            <a:endParaRPr lang="en-US" dirty="0"/>
          </a:p>
        </p:txBody>
      </p:sp>
    </p:spTree>
    <p:extLst>
      <p:ext uri="{BB962C8B-B14F-4D97-AF65-F5344CB8AC3E}">
        <p14:creationId xmlns:p14="http://schemas.microsoft.com/office/powerpoint/2010/main" val="1588387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20940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1880432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037347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theme" Target="../theme/theme2.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35"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34" Type="http://schemas.openxmlformats.org/officeDocument/2006/relationships/slideLayout" Target="../slideLayouts/slideLayout100.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slideLayout" Target="../slideLayouts/slideLayout99.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29" Type="http://schemas.openxmlformats.org/officeDocument/2006/relationships/slideLayout" Target="../slideLayouts/slideLayout95.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slideLayout" Target="../slideLayouts/slideLayout98.xml"/><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36" Type="http://schemas.openxmlformats.org/officeDocument/2006/relationships/image" Target="../media/image8.png"/><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slideLayout" Target="../slideLayouts/slideLayout97.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slideLayout" Target="../slideLayouts/slideLayout96.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5849836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762" r:id="rId33"/>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2" y="1906413"/>
            <a:ext cx="4214127" cy="401305"/>
          </a:xfrm>
          <a:prstGeom prst="rect">
            <a:avLst/>
          </a:prstGeom>
        </p:spPr>
      </p:pic>
    </p:spTree>
    <p:extLst>
      <p:ext uri="{BB962C8B-B14F-4D97-AF65-F5344CB8AC3E}">
        <p14:creationId xmlns:p14="http://schemas.microsoft.com/office/powerpoint/2010/main" val="25564685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 id="2147483726" r:id="rId33"/>
  </p:sldLayoutIdLst>
  <p:transition>
    <p:fade/>
  </p:transition>
  <p:hf hdr="0" ftr="0" dt="0"/>
  <p:txStyles>
    <p:titleStyle>
      <a:lvl1pPr algn="l" defTabSz="914004" rtl="0" eaLnBrk="1" latinLnBrk="0" hangingPunct="1">
        <a:lnSpc>
          <a:spcPct val="90000"/>
        </a:lnSpc>
        <a:spcBef>
          <a:spcPct val="0"/>
        </a:spcBef>
        <a:buNone/>
        <a:defRPr lang="en-US" sz="5292" b="0" kern="1200" cap="none" spc="-100" baseline="0" dirty="0" smtClean="0">
          <a:ln w="3175">
            <a:noFill/>
          </a:ln>
          <a:solidFill>
            <a:schemeClr val="bg1"/>
          </a:solidFill>
          <a:effectLst/>
          <a:latin typeface="+mj-lt"/>
          <a:ea typeface="+mn-ea"/>
          <a:cs typeface="Segoe UI" pitchFamily="34" charset="0"/>
        </a:defRPr>
      </a:lvl1pPr>
    </p:titleStyle>
    <p:bodyStyle>
      <a:lvl1pPr marL="336012" marR="0" indent="-33601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19" kern="1200" spc="0" baseline="0">
          <a:solidFill>
            <a:schemeClr val="bg1"/>
          </a:solidFill>
          <a:latin typeface="+mj-lt"/>
          <a:ea typeface="+mn-ea"/>
          <a:cs typeface="+mn-cs"/>
        </a:defRPr>
      </a:lvl1pPr>
      <a:lvl2pPr marL="572464" marR="0" indent="-23645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027"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036"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043"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514"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517"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519"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522"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04" rtl="0" eaLnBrk="1" latinLnBrk="0" hangingPunct="1">
        <a:defRPr sz="1764" kern="1200">
          <a:solidFill>
            <a:schemeClr val="tx1"/>
          </a:solidFill>
          <a:latin typeface="+mn-lt"/>
          <a:ea typeface="+mn-ea"/>
          <a:cs typeface="+mn-cs"/>
        </a:defRPr>
      </a:lvl1pPr>
      <a:lvl2pPr marL="457002" algn="l" defTabSz="914004" rtl="0" eaLnBrk="1" latinLnBrk="0" hangingPunct="1">
        <a:defRPr sz="1764" kern="1200">
          <a:solidFill>
            <a:schemeClr val="tx1"/>
          </a:solidFill>
          <a:latin typeface="+mn-lt"/>
          <a:ea typeface="+mn-ea"/>
          <a:cs typeface="+mn-cs"/>
        </a:defRPr>
      </a:lvl2pPr>
      <a:lvl3pPr marL="914004" algn="l" defTabSz="914004" rtl="0" eaLnBrk="1" latinLnBrk="0" hangingPunct="1">
        <a:defRPr sz="1764" kern="1200">
          <a:solidFill>
            <a:schemeClr val="tx1"/>
          </a:solidFill>
          <a:latin typeface="+mn-lt"/>
          <a:ea typeface="+mn-ea"/>
          <a:cs typeface="+mn-cs"/>
        </a:defRPr>
      </a:lvl3pPr>
      <a:lvl4pPr marL="1371007" algn="l" defTabSz="914004" rtl="0" eaLnBrk="1" latinLnBrk="0" hangingPunct="1">
        <a:defRPr sz="1764" kern="1200">
          <a:solidFill>
            <a:schemeClr val="tx1"/>
          </a:solidFill>
          <a:latin typeface="+mn-lt"/>
          <a:ea typeface="+mn-ea"/>
          <a:cs typeface="+mn-cs"/>
        </a:defRPr>
      </a:lvl4pPr>
      <a:lvl5pPr marL="1828010" algn="l" defTabSz="914004" rtl="0" eaLnBrk="1" latinLnBrk="0" hangingPunct="1">
        <a:defRPr sz="1764" kern="1200">
          <a:solidFill>
            <a:schemeClr val="tx1"/>
          </a:solidFill>
          <a:latin typeface="+mn-lt"/>
          <a:ea typeface="+mn-ea"/>
          <a:cs typeface="+mn-cs"/>
        </a:defRPr>
      </a:lvl5pPr>
      <a:lvl6pPr marL="2285013" algn="l" defTabSz="914004" rtl="0" eaLnBrk="1" latinLnBrk="0" hangingPunct="1">
        <a:defRPr sz="1764" kern="1200">
          <a:solidFill>
            <a:schemeClr val="tx1"/>
          </a:solidFill>
          <a:latin typeface="+mn-lt"/>
          <a:ea typeface="+mn-ea"/>
          <a:cs typeface="+mn-cs"/>
        </a:defRPr>
      </a:lvl6pPr>
      <a:lvl7pPr marL="2742015" algn="l" defTabSz="914004" rtl="0" eaLnBrk="1" latinLnBrk="0" hangingPunct="1">
        <a:defRPr sz="1764" kern="1200">
          <a:solidFill>
            <a:schemeClr val="tx1"/>
          </a:solidFill>
          <a:latin typeface="+mn-lt"/>
          <a:ea typeface="+mn-ea"/>
          <a:cs typeface="+mn-cs"/>
        </a:defRPr>
      </a:lvl7pPr>
      <a:lvl8pPr marL="3199018" algn="l" defTabSz="914004" rtl="0" eaLnBrk="1" latinLnBrk="0" hangingPunct="1">
        <a:defRPr sz="1764" kern="1200">
          <a:solidFill>
            <a:schemeClr val="tx1"/>
          </a:solidFill>
          <a:latin typeface="+mn-lt"/>
          <a:ea typeface="+mn-ea"/>
          <a:cs typeface="+mn-cs"/>
        </a:defRPr>
      </a:lvl8pPr>
      <a:lvl9pPr marL="3656021" algn="l" defTabSz="914004"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6"/>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3910500006"/>
      </p:ext>
    </p:extLst>
  </p:cSld>
  <p:clrMap bg1="dk1" tx1="lt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 id="2147483742" r:id="rId15"/>
    <p:sldLayoutId id="2147483743" r:id="rId16"/>
    <p:sldLayoutId id="2147483744" r:id="rId17"/>
    <p:sldLayoutId id="2147483745" r:id="rId18"/>
    <p:sldLayoutId id="2147483746" r:id="rId19"/>
    <p:sldLayoutId id="2147483747" r:id="rId20"/>
    <p:sldLayoutId id="2147483748" r:id="rId21"/>
    <p:sldLayoutId id="2147483749" r:id="rId22"/>
    <p:sldLayoutId id="2147483750" r:id="rId23"/>
    <p:sldLayoutId id="2147483751" r:id="rId24"/>
    <p:sldLayoutId id="2147483752" r:id="rId25"/>
    <p:sldLayoutId id="2147483753" r:id="rId26"/>
    <p:sldLayoutId id="2147483754" r:id="rId27"/>
    <p:sldLayoutId id="2147483755" r:id="rId28"/>
    <p:sldLayoutId id="2147483756" r:id="rId29"/>
    <p:sldLayoutId id="2147483757" r:id="rId30"/>
    <p:sldLayoutId id="2147483758" r:id="rId31"/>
    <p:sldLayoutId id="2147483759" r:id="rId32"/>
    <p:sldLayoutId id="2147483760" r:id="rId33"/>
    <p:sldLayoutId id="2147483761"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13" Type="http://schemas.openxmlformats.org/officeDocument/2006/relationships/image" Target="../media/image34.emf"/><Relationship Id="rId18" Type="http://schemas.openxmlformats.org/officeDocument/2006/relationships/image" Target="../media/image42.emf"/><Relationship Id="rId3" Type="http://schemas.openxmlformats.org/officeDocument/2006/relationships/image" Target="../media/image27.emf"/><Relationship Id="rId21" Type="http://schemas.openxmlformats.org/officeDocument/2006/relationships/image" Target="../media/image38.emf"/><Relationship Id="rId7" Type="http://schemas.openxmlformats.org/officeDocument/2006/relationships/image" Target="../media/image24.emf"/><Relationship Id="rId12" Type="http://schemas.openxmlformats.org/officeDocument/2006/relationships/image" Target="../media/image33.emf"/><Relationship Id="rId17" Type="http://schemas.openxmlformats.org/officeDocument/2006/relationships/image" Target="../media/image37.emf"/><Relationship Id="rId2" Type="http://schemas.openxmlformats.org/officeDocument/2006/relationships/image" Target="../media/image41.emf"/><Relationship Id="rId16" Type="http://schemas.openxmlformats.org/officeDocument/2006/relationships/image" Target="../media/image36.emf"/><Relationship Id="rId20" Type="http://schemas.openxmlformats.org/officeDocument/2006/relationships/image" Target="../media/image40.emf"/><Relationship Id="rId1" Type="http://schemas.openxmlformats.org/officeDocument/2006/relationships/slideLayout" Target="../slideLayouts/slideLayout33.xml"/><Relationship Id="rId6" Type="http://schemas.openxmlformats.org/officeDocument/2006/relationships/image" Target="../media/image30.emf"/><Relationship Id="rId11" Type="http://schemas.openxmlformats.org/officeDocument/2006/relationships/image" Target="../media/image32.emf"/><Relationship Id="rId5" Type="http://schemas.openxmlformats.org/officeDocument/2006/relationships/image" Target="../media/image29.emf"/><Relationship Id="rId15" Type="http://schemas.openxmlformats.org/officeDocument/2006/relationships/image" Target="../media/image39.emf"/><Relationship Id="rId10" Type="http://schemas.openxmlformats.org/officeDocument/2006/relationships/image" Target="../media/image31.emf"/><Relationship Id="rId19" Type="http://schemas.openxmlformats.org/officeDocument/2006/relationships/image" Target="../media/image43.emf"/><Relationship Id="rId4" Type="http://schemas.openxmlformats.org/officeDocument/2006/relationships/image" Target="../media/image28.emf"/><Relationship Id="rId9" Type="http://schemas.openxmlformats.org/officeDocument/2006/relationships/image" Target="../media/image26.emf"/><Relationship Id="rId14" Type="http://schemas.openxmlformats.org/officeDocument/2006/relationships/image" Target="../media/image35.png"/></Relationships>
</file>

<file path=ppt/slides/_rels/slide11.xml.rels><?xml version="1.0" encoding="UTF-8" standalone="yes"?>
<Relationships xmlns="http://schemas.openxmlformats.org/package/2006/relationships"><Relationship Id="rId8" Type="http://schemas.openxmlformats.org/officeDocument/2006/relationships/image" Target="../media/image39.emf"/><Relationship Id="rId13" Type="http://schemas.openxmlformats.org/officeDocument/2006/relationships/image" Target="../media/image33.emf"/><Relationship Id="rId18" Type="http://schemas.openxmlformats.org/officeDocument/2006/relationships/image" Target="../media/image46.emf"/><Relationship Id="rId3" Type="http://schemas.openxmlformats.org/officeDocument/2006/relationships/image" Target="../media/image41.emf"/><Relationship Id="rId21" Type="http://schemas.openxmlformats.org/officeDocument/2006/relationships/image" Target="../media/image43.emf"/><Relationship Id="rId7" Type="http://schemas.openxmlformats.org/officeDocument/2006/relationships/image" Target="../media/image44.emf"/><Relationship Id="rId12" Type="http://schemas.openxmlformats.org/officeDocument/2006/relationships/image" Target="../media/image32.emf"/><Relationship Id="rId17" Type="http://schemas.openxmlformats.org/officeDocument/2006/relationships/image" Target="../media/image37.emf"/><Relationship Id="rId2" Type="http://schemas.openxmlformats.org/officeDocument/2006/relationships/image" Target="../media/image28.emf"/><Relationship Id="rId16" Type="http://schemas.openxmlformats.org/officeDocument/2006/relationships/image" Target="../media/image36.emf"/><Relationship Id="rId20" Type="http://schemas.openxmlformats.org/officeDocument/2006/relationships/image" Target="../media/image42.emf"/><Relationship Id="rId1" Type="http://schemas.openxmlformats.org/officeDocument/2006/relationships/slideLayout" Target="../slideLayouts/slideLayout33.xml"/><Relationship Id="rId6" Type="http://schemas.openxmlformats.org/officeDocument/2006/relationships/image" Target="../media/image25.emf"/><Relationship Id="rId11" Type="http://schemas.openxmlformats.org/officeDocument/2006/relationships/image" Target="../media/image31.emf"/><Relationship Id="rId5" Type="http://schemas.openxmlformats.org/officeDocument/2006/relationships/image" Target="../media/image30.emf"/><Relationship Id="rId15" Type="http://schemas.openxmlformats.org/officeDocument/2006/relationships/image" Target="../media/image35.png"/><Relationship Id="rId23" Type="http://schemas.openxmlformats.org/officeDocument/2006/relationships/image" Target="../media/image38.emf"/><Relationship Id="rId10" Type="http://schemas.openxmlformats.org/officeDocument/2006/relationships/image" Target="../media/image24.emf"/><Relationship Id="rId19" Type="http://schemas.openxmlformats.org/officeDocument/2006/relationships/image" Target="../media/image47.emf"/><Relationship Id="rId4" Type="http://schemas.openxmlformats.org/officeDocument/2006/relationships/image" Target="../media/image29.emf"/><Relationship Id="rId9" Type="http://schemas.openxmlformats.org/officeDocument/2006/relationships/image" Target="../media/image45.emf"/><Relationship Id="rId14" Type="http://schemas.openxmlformats.org/officeDocument/2006/relationships/image" Target="../media/image34.emf"/><Relationship Id="rId22" Type="http://schemas.openxmlformats.org/officeDocument/2006/relationships/image" Target="../media/image40.emf"/></Relationships>
</file>

<file path=ppt/slides/_rels/slide12.xml.rels><?xml version="1.0" encoding="UTF-8" standalone="yes"?>
<Relationships xmlns="http://schemas.openxmlformats.org/package/2006/relationships"><Relationship Id="rId8" Type="http://schemas.openxmlformats.org/officeDocument/2006/relationships/image" Target="../media/image29.emf"/><Relationship Id="rId13" Type="http://schemas.openxmlformats.org/officeDocument/2006/relationships/image" Target="../media/image34.emf"/><Relationship Id="rId18" Type="http://schemas.openxmlformats.org/officeDocument/2006/relationships/image" Target="../media/image47.emf"/><Relationship Id="rId3" Type="http://schemas.openxmlformats.org/officeDocument/2006/relationships/image" Target="../media/image25.emf"/><Relationship Id="rId21" Type="http://schemas.openxmlformats.org/officeDocument/2006/relationships/image" Target="../media/image38.emf"/><Relationship Id="rId7" Type="http://schemas.openxmlformats.org/officeDocument/2006/relationships/image" Target="../media/image30.emf"/><Relationship Id="rId12" Type="http://schemas.openxmlformats.org/officeDocument/2006/relationships/image" Target="../media/image33.emf"/><Relationship Id="rId17" Type="http://schemas.openxmlformats.org/officeDocument/2006/relationships/image" Target="../media/image46.emf"/><Relationship Id="rId2" Type="http://schemas.openxmlformats.org/officeDocument/2006/relationships/image" Target="../media/image28.emf"/><Relationship Id="rId16" Type="http://schemas.openxmlformats.org/officeDocument/2006/relationships/image" Target="../media/image37.emf"/><Relationship Id="rId20" Type="http://schemas.openxmlformats.org/officeDocument/2006/relationships/image" Target="../media/image40.emf"/><Relationship Id="rId1" Type="http://schemas.openxmlformats.org/officeDocument/2006/relationships/slideLayout" Target="../slideLayouts/slideLayout33.xml"/><Relationship Id="rId6" Type="http://schemas.openxmlformats.org/officeDocument/2006/relationships/image" Target="../media/image45.emf"/><Relationship Id="rId11" Type="http://schemas.openxmlformats.org/officeDocument/2006/relationships/image" Target="../media/image32.emf"/><Relationship Id="rId5" Type="http://schemas.openxmlformats.org/officeDocument/2006/relationships/image" Target="../media/image44.emf"/><Relationship Id="rId15" Type="http://schemas.openxmlformats.org/officeDocument/2006/relationships/image" Target="../media/image36.emf"/><Relationship Id="rId10" Type="http://schemas.openxmlformats.org/officeDocument/2006/relationships/image" Target="../media/image31.emf"/><Relationship Id="rId19" Type="http://schemas.openxmlformats.org/officeDocument/2006/relationships/image" Target="../media/image42.emf"/><Relationship Id="rId4" Type="http://schemas.openxmlformats.org/officeDocument/2006/relationships/image" Target="../media/image41.emf"/><Relationship Id="rId9" Type="http://schemas.openxmlformats.org/officeDocument/2006/relationships/image" Target="../media/image24.emf"/><Relationship Id="rId14" Type="http://schemas.openxmlformats.org/officeDocument/2006/relationships/image" Target="../media/image3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99.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99.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00.xml"/></Relationships>
</file>

<file path=ppt/slides/_rels/slide6.xml.rels><?xml version="1.0" encoding="UTF-8" standalone="yes"?>
<Relationships xmlns="http://schemas.openxmlformats.org/package/2006/relationships"><Relationship Id="rId8" Type="http://schemas.openxmlformats.org/officeDocument/2006/relationships/image" Target="../media/image30.emf"/><Relationship Id="rId13" Type="http://schemas.openxmlformats.org/officeDocument/2006/relationships/image" Target="../media/image35.png"/><Relationship Id="rId3" Type="http://schemas.openxmlformats.org/officeDocument/2006/relationships/image" Target="../media/image25.emf"/><Relationship Id="rId7" Type="http://schemas.openxmlformats.org/officeDocument/2006/relationships/image" Target="../media/image29.emf"/><Relationship Id="rId12" Type="http://schemas.openxmlformats.org/officeDocument/2006/relationships/image" Target="../media/image34.emf"/><Relationship Id="rId2" Type="http://schemas.openxmlformats.org/officeDocument/2006/relationships/image" Target="../media/image24.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8.emf"/><Relationship Id="rId11" Type="http://schemas.openxmlformats.org/officeDocument/2006/relationships/image" Target="../media/image33.emf"/><Relationship Id="rId5" Type="http://schemas.openxmlformats.org/officeDocument/2006/relationships/image" Target="../media/image27.emf"/><Relationship Id="rId15" Type="http://schemas.openxmlformats.org/officeDocument/2006/relationships/image" Target="../media/image37.emf"/><Relationship Id="rId10" Type="http://schemas.openxmlformats.org/officeDocument/2006/relationships/image" Target="../media/image32.emf"/><Relationship Id="rId4" Type="http://schemas.openxmlformats.org/officeDocument/2006/relationships/image" Target="../media/image26.emf"/><Relationship Id="rId9" Type="http://schemas.openxmlformats.org/officeDocument/2006/relationships/image" Target="../media/image31.emf"/><Relationship Id="rId14" Type="http://schemas.openxmlformats.org/officeDocument/2006/relationships/image" Target="../media/image36.emf"/></Relationships>
</file>

<file path=ppt/slides/_rels/slide7.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image" Target="../media/image37.emf"/><Relationship Id="rId3" Type="http://schemas.openxmlformats.org/officeDocument/2006/relationships/image" Target="../media/image25.emf"/><Relationship Id="rId7" Type="http://schemas.openxmlformats.org/officeDocument/2006/relationships/image" Target="../media/image31.emf"/><Relationship Id="rId12" Type="http://schemas.openxmlformats.org/officeDocument/2006/relationships/image" Target="../media/image36.emf"/><Relationship Id="rId2" Type="http://schemas.openxmlformats.org/officeDocument/2006/relationships/image" Target="../media/image24.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8.emf"/><Relationship Id="rId11" Type="http://schemas.openxmlformats.org/officeDocument/2006/relationships/image" Target="../media/image35.png"/><Relationship Id="rId5" Type="http://schemas.openxmlformats.org/officeDocument/2006/relationships/image" Target="../media/image27.emf"/><Relationship Id="rId15" Type="http://schemas.openxmlformats.org/officeDocument/2006/relationships/image" Target="../media/image30.emf"/><Relationship Id="rId10" Type="http://schemas.openxmlformats.org/officeDocument/2006/relationships/image" Target="../media/image34.emf"/><Relationship Id="rId4" Type="http://schemas.openxmlformats.org/officeDocument/2006/relationships/image" Target="../media/image26.emf"/><Relationship Id="rId9" Type="http://schemas.openxmlformats.org/officeDocument/2006/relationships/image" Target="../media/image33.emf"/><Relationship Id="rId14" Type="http://schemas.openxmlformats.org/officeDocument/2006/relationships/image" Target="../media/image29.emf"/></Relationships>
</file>

<file path=ppt/slides/_rels/slide8.xml.rels><?xml version="1.0" encoding="UTF-8" standalone="yes"?>
<Relationships xmlns="http://schemas.openxmlformats.org/package/2006/relationships"><Relationship Id="rId8" Type="http://schemas.openxmlformats.org/officeDocument/2006/relationships/image" Target="../media/image27.emf"/><Relationship Id="rId13" Type="http://schemas.openxmlformats.org/officeDocument/2006/relationships/image" Target="../media/image33.emf"/><Relationship Id="rId3" Type="http://schemas.openxmlformats.org/officeDocument/2006/relationships/image" Target="../media/image29.emf"/><Relationship Id="rId7" Type="http://schemas.openxmlformats.org/officeDocument/2006/relationships/image" Target="../media/image26.emf"/><Relationship Id="rId12" Type="http://schemas.openxmlformats.org/officeDocument/2006/relationships/image" Target="../media/image32.emf"/><Relationship Id="rId2" Type="http://schemas.openxmlformats.org/officeDocument/2006/relationships/image" Target="../media/image28.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5.emf"/><Relationship Id="rId11" Type="http://schemas.openxmlformats.org/officeDocument/2006/relationships/image" Target="../media/image35.png"/><Relationship Id="rId5" Type="http://schemas.openxmlformats.org/officeDocument/2006/relationships/image" Target="../media/image24.emf"/><Relationship Id="rId15" Type="http://schemas.openxmlformats.org/officeDocument/2006/relationships/image" Target="../media/image37.emf"/><Relationship Id="rId10" Type="http://schemas.openxmlformats.org/officeDocument/2006/relationships/image" Target="../media/image34.emf"/><Relationship Id="rId4" Type="http://schemas.openxmlformats.org/officeDocument/2006/relationships/image" Target="../media/image30.emf"/><Relationship Id="rId9" Type="http://schemas.openxmlformats.org/officeDocument/2006/relationships/image" Target="../media/image31.emf"/><Relationship Id="rId14" Type="http://schemas.openxmlformats.org/officeDocument/2006/relationships/image" Target="../media/image36.emf"/></Relationships>
</file>

<file path=ppt/slides/_rels/slide9.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image" Target="../media/image36.emf"/><Relationship Id="rId18" Type="http://schemas.openxmlformats.org/officeDocument/2006/relationships/image" Target="../media/image38.emf"/><Relationship Id="rId3" Type="http://schemas.openxmlformats.org/officeDocument/2006/relationships/image" Target="../media/image24.emf"/><Relationship Id="rId7" Type="http://schemas.openxmlformats.org/officeDocument/2006/relationships/image" Target="../media/image31.emf"/><Relationship Id="rId12" Type="http://schemas.openxmlformats.org/officeDocument/2006/relationships/image" Target="../media/image39.emf"/><Relationship Id="rId17" Type="http://schemas.openxmlformats.org/officeDocument/2006/relationships/image" Target="../media/image40.emf"/><Relationship Id="rId2" Type="http://schemas.openxmlformats.org/officeDocument/2006/relationships/image" Target="../media/image28.emf"/><Relationship Id="rId16" Type="http://schemas.openxmlformats.org/officeDocument/2006/relationships/image" Target="../media/image30.emf"/><Relationship Id="rId1" Type="http://schemas.openxmlformats.org/officeDocument/2006/relationships/slideLayout" Target="../slideLayouts/slideLayout33.xml"/><Relationship Id="rId6" Type="http://schemas.openxmlformats.org/officeDocument/2006/relationships/image" Target="../media/image27.emf"/><Relationship Id="rId11" Type="http://schemas.openxmlformats.org/officeDocument/2006/relationships/image" Target="../media/image35.png"/><Relationship Id="rId5" Type="http://schemas.openxmlformats.org/officeDocument/2006/relationships/image" Target="../media/image26.emf"/><Relationship Id="rId15" Type="http://schemas.openxmlformats.org/officeDocument/2006/relationships/image" Target="../media/image29.emf"/><Relationship Id="rId10" Type="http://schemas.openxmlformats.org/officeDocument/2006/relationships/image" Target="../media/image34.emf"/><Relationship Id="rId4" Type="http://schemas.openxmlformats.org/officeDocument/2006/relationships/image" Target="../media/image25.emf"/><Relationship Id="rId9" Type="http://schemas.openxmlformats.org/officeDocument/2006/relationships/image" Target="../media/image33.emf"/><Relationship Id="rId14" Type="http://schemas.openxmlformats.org/officeDocument/2006/relationships/image" Target="../media/image3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110" y="1645832"/>
            <a:ext cx="10722224" cy="1266359"/>
          </a:xfrm>
        </p:spPr>
        <p:txBody>
          <a:bodyPr/>
          <a:lstStyle/>
          <a:p>
            <a:r>
              <a:rPr lang="en-US" b="1" dirty="0"/>
              <a:t>Step 1</a:t>
            </a:r>
            <a:br>
              <a:rPr lang="en-US" b="1" dirty="0"/>
            </a:br>
            <a:r>
              <a:rPr lang="en-US" b="1" dirty="0"/>
              <a:t>Publishing your first Web App</a:t>
            </a:r>
            <a:endParaRPr lang="en-US" dirty="0"/>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10390" y="672463"/>
            <a:ext cx="9418854" cy="6089435"/>
          </a:xfrm>
          <a:prstGeom prst="rect">
            <a:avLst/>
          </a:prstGeom>
        </p:spPr>
      </p:pic>
      <p:pic>
        <p:nvPicPr>
          <p:cNvPr id="18" name="Picture 17"/>
          <p:cNvPicPr>
            <a:picLocks noChangeAspect="1"/>
          </p:cNvPicPr>
          <p:nvPr/>
        </p:nvPicPr>
        <p:blipFill>
          <a:blip r:embed="rId3"/>
          <a:stretch>
            <a:fillRect/>
          </a:stretch>
        </p:blipFill>
        <p:spPr>
          <a:xfrm>
            <a:off x="3412383" y="1563001"/>
            <a:ext cx="6670141" cy="4309938"/>
          </a:xfrm>
          <a:prstGeom prst="rect">
            <a:avLst/>
          </a:prstGeom>
        </p:spPr>
      </p:pic>
      <p:pic>
        <p:nvPicPr>
          <p:cNvPr id="37" name="Picture 36"/>
          <p:cNvPicPr>
            <a:picLocks noChangeAspect="1"/>
          </p:cNvPicPr>
          <p:nvPr/>
        </p:nvPicPr>
        <p:blipFill>
          <a:blip r:embed="rId4"/>
          <a:stretch>
            <a:fillRect/>
          </a:stretch>
        </p:blipFill>
        <p:spPr>
          <a:xfrm>
            <a:off x="5276829" y="-372994"/>
            <a:ext cx="7263040" cy="4705631"/>
          </a:xfrm>
          <a:prstGeom prst="rect">
            <a:avLst/>
          </a:prstGeom>
        </p:spPr>
      </p:pic>
      <p:grpSp>
        <p:nvGrpSpPr>
          <p:cNvPr id="48" name="Group 47"/>
          <p:cNvGrpSpPr/>
          <p:nvPr/>
        </p:nvGrpSpPr>
        <p:grpSpPr>
          <a:xfrm>
            <a:off x="5093388" y="606817"/>
            <a:ext cx="2775445" cy="4134168"/>
            <a:chOff x="3719625" y="-351356"/>
            <a:chExt cx="2775838" cy="4134755"/>
          </a:xfrm>
        </p:grpSpPr>
        <p:pic>
          <p:nvPicPr>
            <p:cNvPr id="49" name="Picture 48"/>
            <p:cNvPicPr>
              <a:picLocks noChangeAspect="1"/>
            </p:cNvPicPr>
            <p:nvPr/>
          </p:nvPicPr>
          <p:blipFill>
            <a:blip r:embed="rId5"/>
            <a:stretch>
              <a:fillRect/>
            </a:stretch>
          </p:blipFill>
          <p:spPr>
            <a:xfrm>
              <a:off x="3719625" y="-351356"/>
              <a:ext cx="2775838" cy="4134755"/>
            </a:xfrm>
            <a:prstGeom prst="rect">
              <a:avLst/>
            </a:prstGeom>
          </p:spPr>
        </p:pic>
        <p:pic>
          <p:nvPicPr>
            <p:cNvPr id="50" name="Picture 49"/>
            <p:cNvPicPr>
              <a:picLocks noChangeAspect="1"/>
            </p:cNvPicPr>
            <p:nvPr/>
          </p:nvPicPr>
          <p:blipFill>
            <a:blip r:embed="rId6"/>
            <a:stretch>
              <a:fillRect/>
            </a:stretch>
          </p:blipFill>
          <p:spPr>
            <a:xfrm>
              <a:off x="4484016" y="1290841"/>
              <a:ext cx="979669" cy="1295431"/>
            </a:xfrm>
            <a:prstGeom prst="rect">
              <a:avLst/>
            </a:prstGeom>
          </p:spPr>
        </p:pic>
      </p:grpSp>
      <p:pic>
        <p:nvPicPr>
          <p:cNvPr id="26" name="Picture 25"/>
          <p:cNvPicPr>
            <a:picLocks noChangeAspect="1"/>
          </p:cNvPicPr>
          <p:nvPr/>
        </p:nvPicPr>
        <p:blipFill>
          <a:blip r:embed="rId7"/>
          <a:stretch>
            <a:fillRect/>
          </a:stretch>
        </p:blipFill>
        <p:spPr>
          <a:xfrm>
            <a:off x="2845824" y="4756694"/>
            <a:ext cx="2172488" cy="1399878"/>
          </a:xfrm>
          <a:prstGeom prst="rect">
            <a:avLst/>
          </a:prstGeom>
        </p:spPr>
      </p:pic>
      <p:pic>
        <p:nvPicPr>
          <p:cNvPr id="30" name="Picture 29"/>
          <p:cNvPicPr>
            <a:picLocks noChangeAspect="1"/>
          </p:cNvPicPr>
          <p:nvPr/>
        </p:nvPicPr>
        <p:blipFill>
          <a:blip r:embed="rId8">
            <a:lum bright="-40000" contrast="-40000"/>
          </a:blip>
          <a:stretch>
            <a:fillRect/>
          </a:stretch>
        </p:blipFill>
        <p:spPr>
          <a:xfrm>
            <a:off x="6609431" y="487"/>
            <a:ext cx="5581706" cy="3613545"/>
          </a:xfrm>
          <a:prstGeom prst="rect">
            <a:avLst/>
          </a:prstGeom>
        </p:spPr>
      </p:pic>
      <p:pic>
        <p:nvPicPr>
          <p:cNvPr id="38" name="Picture 37"/>
          <p:cNvPicPr>
            <a:picLocks noChangeAspect="1"/>
          </p:cNvPicPr>
          <p:nvPr/>
        </p:nvPicPr>
        <p:blipFill>
          <a:blip r:embed="rId9"/>
          <a:stretch>
            <a:fillRect/>
          </a:stretch>
        </p:blipFill>
        <p:spPr>
          <a:xfrm>
            <a:off x="8314000" y="268006"/>
            <a:ext cx="3327078" cy="2147676"/>
          </a:xfrm>
          <a:prstGeom prst="rect">
            <a:avLst/>
          </a:prstGeom>
        </p:spPr>
      </p:pic>
      <p:pic>
        <p:nvPicPr>
          <p:cNvPr id="16" name="Picture 15"/>
          <p:cNvPicPr>
            <a:picLocks noChangeAspect="1"/>
          </p:cNvPicPr>
          <p:nvPr/>
        </p:nvPicPr>
        <p:blipFill>
          <a:blip r:embed="rId10"/>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1">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2"/>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40" name="Picture 39"/>
          <p:cNvPicPr>
            <a:picLocks noChangeAspect="1"/>
          </p:cNvPicPr>
          <p:nvPr/>
        </p:nvPicPr>
        <p:blipFill>
          <a:blip r:embed="rId15"/>
          <a:stretch>
            <a:fillRect/>
          </a:stretch>
        </p:blipFill>
        <p:spPr>
          <a:xfrm>
            <a:off x="8086936" y="1636456"/>
            <a:ext cx="1507286" cy="978611"/>
          </a:xfrm>
          <a:prstGeom prst="rect">
            <a:avLst/>
          </a:prstGeom>
        </p:spPr>
      </p:pic>
      <p:pic>
        <p:nvPicPr>
          <p:cNvPr id="27" name="Picture 26"/>
          <p:cNvPicPr>
            <a:picLocks noChangeAspect="1"/>
          </p:cNvPicPr>
          <p:nvPr/>
        </p:nvPicPr>
        <p:blipFill>
          <a:blip r:embed="rId16"/>
          <a:stretch>
            <a:fillRect/>
          </a:stretch>
        </p:blipFill>
        <p:spPr>
          <a:xfrm>
            <a:off x="216174" y="3302234"/>
            <a:ext cx="2092203" cy="2339668"/>
          </a:xfrm>
          <a:prstGeom prst="rect">
            <a:avLst/>
          </a:prstGeom>
        </p:spPr>
      </p:pic>
      <p:pic>
        <p:nvPicPr>
          <p:cNvPr id="28" name="Picture 27"/>
          <p:cNvPicPr>
            <a:picLocks noChangeAspect="1"/>
          </p:cNvPicPr>
          <p:nvPr/>
        </p:nvPicPr>
        <p:blipFill>
          <a:blip r:embed="rId13"/>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7"/>
          <a:stretch>
            <a:fillRect/>
          </a:stretch>
        </p:blipFill>
        <p:spPr>
          <a:xfrm>
            <a:off x="2789279" y="4960695"/>
            <a:ext cx="447810" cy="1224016"/>
          </a:xfrm>
          <a:prstGeom prst="rect">
            <a:avLst/>
          </a:prstGeom>
        </p:spPr>
      </p:pic>
      <p:pic>
        <p:nvPicPr>
          <p:cNvPr id="46" name="Picture 45"/>
          <p:cNvPicPr>
            <a:picLocks noChangeAspect="1"/>
          </p:cNvPicPr>
          <p:nvPr/>
        </p:nvPicPr>
        <p:blipFill>
          <a:blip r:embed="rId18"/>
          <a:stretch>
            <a:fillRect/>
          </a:stretch>
        </p:blipFill>
        <p:spPr>
          <a:xfrm>
            <a:off x="6815033" y="2378863"/>
            <a:ext cx="587679" cy="477489"/>
          </a:xfrm>
          <a:prstGeom prst="rect">
            <a:avLst/>
          </a:prstGeom>
        </p:spPr>
      </p:pic>
      <p:pic>
        <p:nvPicPr>
          <p:cNvPr id="47" name="Picture 46"/>
          <p:cNvPicPr>
            <a:picLocks noChangeAspect="1"/>
          </p:cNvPicPr>
          <p:nvPr/>
        </p:nvPicPr>
        <p:blipFill>
          <a:blip r:embed="rId19"/>
          <a:stretch>
            <a:fillRect/>
          </a:stretch>
        </p:blipFill>
        <p:spPr>
          <a:xfrm>
            <a:off x="6616768" y="1625087"/>
            <a:ext cx="2761129" cy="4104604"/>
          </a:xfrm>
          <a:prstGeom prst="rect">
            <a:avLst/>
          </a:prstGeom>
        </p:spPr>
      </p:pic>
      <p:pic>
        <p:nvPicPr>
          <p:cNvPr id="54" name="Picture 53"/>
          <p:cNvPicPr>
            <a:picLocks noChangeAspect="1"/>
          </p:cNvPicPr>
          <p:nvPr/>
        </p:nvPicPr>
        <p:blipFill>
          <a:blip r:embed="rId20"/>
          <a:stretch>
            <a:fillRect/>
          </a:stretch>
        </p:blipFill>
        <p:spPr>
          <a:xfrm>
            <a:off x="4607736" y="3601883"/>
            <a:ext cx="2339668" cy="1473541"/>
          </a:xfrm>
          <a:prstGeom prst="rect">
            <a:avLst/>
          </a:prstGeom>
        </p:spPr>
      </p:pic>
      <p:grpSp>
        <p:nvGrpSpPr>
          <p:cNvPr id="39" name="Group 38"/>
          <p:cNvGrpSpPr/>
          <p:nvPr/>
        </p:nvGrpSpPr>
        <p:grpSpPr>
          <a:xfrm>
            <a:off x="9787045" y="-79296"/>
            <a:ext cx="934656" cy="1104595"/>
            <a:chOff x="9827324" y="-40038"/>
            <a:chExt cx="934789" cy="1104751"/>
          </a:xfrm>
        </p:grpSpPr>
        <p:pic>
          <p:nvPicPr>
            <p:cNvPr id="41" name="Picture 40"/>
            <p:cNvPicPr>
              <a:picLocks noChangeAspect="1"/>
            </p:cNvPicPr>
            <p:nvPr/>
          </p:nvPicPr>
          <p:blipFill>
            <a:blip r:embed="rId13"/>
            <a:stretch>
              <a:fillRect/>
            </a:stretch>
          </p:blipFill>
          <p:spPr>
            <a:xfrm>
              <a:off x="9827324" y="-40038"/>
              <a:ext cx="934789" cy="1104751"/>
            </a:xfrm>
            <a:prstGeom prst="rect">
              <a:avLst/>
            </a:prstGeom>
          </p:spPr>
        </p:pic>
        <p:pic>
          <p:nvPicPr>
            <p:cNvPr id="42" name="Picture 41"/>
            <p:cNvPicPr>
              <a:picLocks noChangeAspect="1"/>
            </p:cNvPicPr>
            <p:nvPr/>
          </p:nvPicPr>
          <p:blipFill>
            <a:blip r:embed="rId21"/>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2711286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xit" presetSubtype="0" fill="hold"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par>
                          <p:cTn id="11" fill="hold">
                            <p:stCondLst>
                              <p:cond delay="500"/>
                            </p:stCondLst>
                            <p:childTnLst>
                              <p:par>
                                <p:cTn id="12" presetID="42" presetClass="path" presetSubtype="0" accel="50000" decel="50000" fill="hold" nodeType="afterEffect">
                                  <p:stCondLst>
                                    <p:cond delay="250"/>
                                  </p:stCondLst>
                                  <p:childTnLst>
                                    <p:animMotion origin="layout" path="M -4.16667E-7 -4.81481E-6 L -0.1125 -0.1375 " pathEditMode="relative" rAng="0" ptsTypes="AA">
                                      <p:cBhvr>
                                        <p:cTn id="13" dur="2000" fill="hold"/>
                                        <p:tgtEl>
                                          <p:spTgt spid="48"/>
                                        </p:tgtEl>
                                        <p:attrNameLst>
                                          <p:attrName>ppt_x</p:attrName>
                                          <p:attrName>ppt_y</p:attrName>
                                        </p:attrNameLst>
                                      </p:cBhvr>
                                      <p:rCtr x="-5625" y="-6875"/>
                                    </p:animMotion>
                                  </p:childTnLst>
                                </p:cTn>
                              </p:par>
                              <p:par>
                                <p:cTn id="14" presetID="47" presetClass="entr" presetSubtype="0" fill="hold" nodeType="withEffect">
                                  <p:stCondLst>
                                    <p:cond delay="175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1000"/>
                                        <p:tgtEl>
                                          <p:spTgt spid="47"/>
                                        </p:tgtEl>
                                      </p:cBhvr>
                                    </p:animEffect>
                                    <p:anim calcmode="lin" valueType="num">
                                      <p:cBhvr>
                                        <p:cTn id="17" dur="1000" fill="hold"/>
                                        <p:tgtEl>
                                          <p:spTgt spid="47"/>
                                        </p:tgtEl>
                                        <p:attrNameLst>
                                          <p:attrName>ppt_x</p:attrName>
                                        </p:attrNameLst>
                                      </p:cBhvr>
                                      <p:tavLst>
                                        <p:tav tm="0">
                                          <p:val>
                                            <p:strVal val="#ppt_x"/>
                                          </p:val>
                                        </p:tav>
                                        <p:tav tm="100000">
                                          <p:val>
                                            <p:strVal val="#ppt_x"/>
                                          </p:val>
                                        </p:tav>
                                      </p:tavLst>
                                    </p:anim>
                                    <p:anim calcmode="lin" valueType="num">
                                      <p:cBhvr>
                                        <p:cTn id="18" dur="1000" fill="hold"/>
                                        <p:tgtEl>
                                          <p:spTgt spid="47"/>
                                        </p:tgtEl>
                                        <p:attrNameLst>
                                          <p:attrName>ppt_y</p:attrName>
                                        </p:attrNameLst>
                                      </p:cBhvr>
                                      <p:tavLst>
                                        <p:tav tm="0">
                                          <p:val>
                                            <p:strVal val="#ppt_y-.1"/>
                                          </p:val>
                                        </p:tav>
                                        <p:tav tm="100000">
                                          <p:val>
                                            <p:strVal val="#ppt_y"/>
                                          </p:val>
                                        </p:tav>
                                      </p:tavLst>
                                    </p:anim>
                                  </p:childTnLst>
                                </p:cTn>
                              </p:par>
                            </p:childTnLst>
                          </p:cTn>
                        </p:par>
                        <p:par>
                          <p:cTn id="19" fill="hold">
                            <p:stCondLst>
                              <p:cond delay="3250"/>
                            </p:stCondLst>
                            <p:childTnLst>
                              <p:par>
                                <p:cTn id="20" presetID="10"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2" name="Picture 1"/>
          <p:cNvPicPr>
            <a:picLocks noChangeAspect="1"/>
          </p:cNvPicPr>
          <p:nvPr/>
        </p:nvPicPr>
        <p:blipFill>
          <a:blip r:embed="rId3"/>
          <a:stretch>
            <a:fillRect/>
          </a:stretch>
        </p:blipFill>
        <p:spPr>
          <a:xfrm>
            <a:off x="2010390" y="672463"/>
            <a:ext cx="9418854" cy="6089435"/>
          </a:xfrm>
          <a:prstGeom prst="rect">
            <a:avLst/>
          </a:prstGeom>
        </p:spPr>
      </p:pic>
      <p:grpSp>
        <p:nvGrpSpPr>
          <p:cNvPr id="56" name="Group 55"/>
          <p:cNvGrpSpPr/>
          <p:nvPr/>
        </p:nvGrpSpPr>
        <p:grpSpPr>
          <a:xfrm>
            <a:off x="3716781" y="-337643"/>
            <a:ext cx="2775445" cy="4134168"/>
            <a:chOff x="3719625" y="-351356"/>
            <a:chExt cx="2775838" cy="4134755"/>
          </a:xfrm>
        </p:grpSpPr>
        <p:pic>
          <p:nvPicPr>
            <p:cNvPr id="57" name="Picture 56"/>
            <p:cNvPicPr>
              <a:picLocks noChangeAspect="1"/>
            </p:cNvPicPr>
            <p:nvPr/>
          </p:nvPicPr>
          <p:blipFill>
            <a:blip r:embed="rId4"/>
            <a:stretch>
              <a:fillRect/>
            </a:stretch>
          </p:blipFill>
          <p:spPr>
            <a:xfrm>
              <a:off x="3719625" y="-351356"/>
              <a:ext cx="2775838" cy="4134755"/>
            </a:xfrm>
            <a:prstGeom prst="rect">
              <a:avLst/>
            </a:prstGeom>
          </p:spPr>
        </p:pic>
        <p:pic>
          <p:nvPicPr>
            <p:cNvPr id="58" name="Picture 57"/>
            <p:cNvPicPr>
              <a:picLocks noChangeAspect="1"/>
            </p:cNvPicPr>
            <p:nvPr/>
          </p:nvPicPr>
          <p:blipFill>
            <a:blip r:embed="rId5"/>
            <a:stretch>
              <a:fillRect/>
            </a:stretch>
          </p:blipFill>
          <p:spPr>
            <a:xfrm>
              <a:off x="4484016" y="1290841"/>
              <a:ext cx="979669" cy="1295431"/>
            </a:xfrm>
            <a:prstGeom prst="rect">
              <a:avLst/>
            </a:prstGeom>
          </p:spPr>
        </p:pic>
      </p:grpSp>
      <p:pic>
        <p:nvPicPr>
          <p:cNvPr id="30" name="Picture 29"/>
          <p:cNvPicPr>
            <a:picLocks noChangeAspect="1"/>
          </p:cNvPicPr>
          <p:nvPr/>
        </p:nvPicPr>
        <p:blipFill>
          <a:blip r:embed="rId6">
            <a:lum bright="-40000" contrast="-40000"/>
          </a:blip>
          <a:stretch>
            <a:fillRect/>
          </a:stretch>
        </p:blipFill>
        <p:spPr>
          <a:xfrm>
            <a:off x="6609431" y="487"/>
            <a:ext cx="5581706" cy="3613545"/>
          </a:xfrm>
          <a:prstGeom prst="rect">
            <a:avLst/>
          </a:prstGeom>
        </p:spPr>
      </p:pic>
      <p:pic>
        <p:nvPicPr>
          <p:cNvPr id="3" name="Picture 2"/>
          <p:cNvPicPr>
            <a:picLocks noChangeAspect="1"/>
          </p:cNvPicPr>
          <p:nvPr/>
        </p:nvPicPr>
        <p:blipFill>
          <a:blip r:embed="rId7"/>
          <a:stretch>
            <a:fillRect/>
          </a:stretch>
        </p:blipFill>
        <p:spPr>
          <a:xfrm>
            <a:off x="8087206" y="1636456"/>
            <a:ext cx="1506294" cy="978611"/>
          </a:xfrm>
          <a:prstGeom prst="rect">
            <a:avLst/>
          </a:prstGeom>
        </p:spPr>
      </p:pic>
      <p:pic>
        <p:nvPicPr>
          <p:cNvPr id="50" name="Picture 49"/>
          <p:cNvPicPr>
            <a:picLocks noChangeAspect="1"/>
          </p:cNvPicPr>
          <p:nvPr/>
        </p:nvPicPr>
        <p:blipFill>
          <a:blip r:embed="rId8"/>
          <a:stretch>
            <a:fillRect/>
          </a:stretch>
        </p:blipFill>
        <p:spPr>
          <a:xfrm>
            <a:off x="8086936" y="1636456"/>
            <a:ext cx="1507286" cy="978611"/>
          </a:xfrm>
          <a:prstGeom prst="rect">
            <a:avLst/>
          </a:prstGeom>
        </p:spPr>
      </p:pic>
      <p:grpSp>
        <p:nvGrpSpPr>
          <p:cNvPr id="51" name="Group 50"/>
          <p:cNvGrpSpPr/>
          <p:nvPr/>
        </p:nvGrpSpPr>
        <p:grpSpPr>
          <a:xfrm>
            <a:off x="6607004" y="1610572"/>
            <a:ext cx="2770894" cy="4119120"/>
            <a:chOff x="6722970" y="1674257"/>
            <a:chExt cx="2780259" cy="4133042"/>
          </a:xfrm>
        </p:grpSpPr>
        <p:pic>
          <p:nvPicPr>
            <p:cNvPr id="52" name="Picture 51"/>
            <p:cNvPicPr>
              <a:picLocks noChangeAspect="1"/>
            </p:cNvPicPr>
            <p:nvPr/>
          </p:nvPicPr>
          <p:blipFill>
            <a:blip r:embed="rId9"/>
            <a:stretch>
              <a:fillRect/>
            </a:stretch>
          </p:blipFill>
          <p:spPr>
            <a:xfrm>
              <a:off x="6722970" y="1674257"/>
              <a:ext cx="2780259" cy="4133042"/>
            </a:xfrm>
            <a:prstGeom prst="rect">
              <a:avLst/>
            </a:prstGeom>
          </p:spPr>
        </p:pic>
        <p:pic>
          <p:nvPicPr>
            <p:cNvPr id="53" name="Picture 52"/>
            <p:cNvPicPr>
              <a:picLocks noChangeAspect="1"/>
            </p:cNvPicPr>
            <p:nvPr/>
          </p:nvPicPr>
          <p:blipFill>
            <a:blip r:embed="rId5"/>
            <a:stretch>
              <a:fillRect/>
            </a:stretch>
          </p:blipFill>
          <p:spPr>
            <a:xfrm>
              <a:off x="7470523" y="3260826"/>
              <a:ext cx="979669" cy="1295431"/>
            </a:xfrm>
            <a:prstGeom prst="rect">
              <a:avLst/>
            </a:prstGeom>
          </p:spPr>
        </p:pic>
      </p:grpSp>
      <p:pic>
        <p:nvPicPr>
          <p:cNvPr id="26" name="Picture 25"/>
          <p:cNvPicPr>
            <a:picLocks noChangeAspect="1"/>
          </p:cNvPicPr>
          <p:nvPr/>
        </p:nvPicPr>
        <p:blipFill>
          <a:blip r:embed="rId10"/>
          <a:stretch>
            <a:fillRect/>
          </a:stretch>
        </p:blipFill>
        <p:spPr>
          <a:xfrm>
            <a:off x="2845824" y="4756694"/>
            <a:ext cx="2172488" cy="1399878"/>
          </a:xfrm>
          <a:prstGeom prst="rect">
            <a:avLst/>
          </a:prstGeom>
        </p:spPr>
      </p:pic>
      <p:pic>
        <p:nvPicPr>
          <p:cNvPr id="16" name="Picture 15"/>
          <p:cNvPicPr>
            <a:picLocks noChangeAspect="1"/>
          </p:cNvPicPr>
          <p:nvPr/>
        </p:nvPicPr>
        <p:blipFill>
          <a:blip r:embed="rId11"/>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2">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3"/>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4"/>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27" name="Picture 26"/>
          <p:cNvPicPr>
            <a:picLocks noChangeAspect="1"/>
          </p:cNvPicPr>
          <p:nvPr/>
        </p:nvPicPr>
        <p:blipFill>
          <a:blip r:embed="rId16"/>
          <a:stretch>
            <a:fillRect/>
          </a:stretch>
        </p:blipFill>
        <p:spPr>
          <a:xfrm>
            <a:off x="216174" y="3302234"/>
            <a:ext cx="2092203" cy="2339668"/>
          </a:xfrm>
          <a:prstGeom prst="rect">
            <a:avLst/>
          </a:prstGeom>
        </p:spPr>
      </p:pic>
      <p:pic>
        <p:nvPicPr>
          <p:cNvPr id="28" name="Picture 27"/>
          <p:cNvPicPr>
            <a:picLocks noChangeAspect="1"/>
          </p:cNvPicPr>
          <p:nvPr/>
        </p:nvPicPr>
        <p:blipFill>
          <a:blip r:embed="rId14"/>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7"/>
          <a:stretch>
            <a:fillRect/>
          </a:stretch>
        </p:blipFill>
        <p:spPr>
          <a:xfrm>
            <a:off x="2789279" y="4960695"/>
            <a:ext cx="447810" cy="1224016"/>
          </a:xfrm>
          <a:prstGeom prst="rect">
            <a:avLst/>
          </a:prstGeom>
        </p:spPr>
      </p:pic>
      <p:pic>
        <p:nvPicPr>
          <p:cNvPr id="49" name="Picture 48"/>
          <p:cNvPicPr>
            <a:picLocks noChangeAspect="1"/>
          </p:cNvPicPr>
          <p:nvPr/>
        </p:nvPicPr>
        <p:blipFill>
          <a:blip r:embed="rId18"/>
          <a:stretch>
            <a:fillRect/>
          </a:stretch>
        </p:blipFill>
        <p:spPr>
          <a:xfrm>
            <a:off x="8313574" y="267195"/>
            <a:ext cx="3327504" cy="2147950"/>
          </a:xfrm>
          <a:prstGeom prst="rect">
            <a:avLst/>
          </a:prstGeom>
        </p:spPr>
      </p:pic>
      <p:pic>
        <p:nvPicPr>
          <p:cNvPr id="45" name="Picture 44"/>
          <p:cNvPicPr>
            <a:picLocks noChangeAspect="1"/>
          </p:cNvPicPr>
          <p:nvPr/>
        </p:nvPicPr>
        <p:blipFill>
          <a:blip r:embed="rId19"/>
          <a:stretch>
            <a:fillRect/>
          </a:stretch>
        </p:blipFill>
        <p:spPr>
          <a:xfrm>
            <a:off x="3958857" y="483765"/>
            <a:ext cx="899884" cy="707052"/>
          </a:xfrm>
          <a:prstGeom prst="rect">
            <a:avLst/>
          </a:prstGeom>
        </p:spPr>
      </p:pic>
      <p:pic>
        <p:nvPicPr>
          <p:cNvPr id="46" name="Picture 45"/>
          <p:cNvPicPr>
            <a:picLocks noChangeAspect="1"/>
          </p:cNvPicPr>
          <p:nvPr/>
        </p:nvPicPr>
        <p:blipFill>
          <a:blip r:embed="rId20"/>
          <a:stretch>
            <a:fillRect/>
          </a:stretch>
        </p:blipFill>
        <p:spPr>
          <a:xfrm>
            <a:off x="6815033" y="2378863"/>
            <a:ext cx="587679" cy="477489"/>
          </a:xfrm>
          <a:prstGeom prst="rect">
            <a:avLst/>
          </a:prstGeom>
        </p:spPr>
      </p:pic>
      <p:pic>
        <p:nvPicPr>
          <p:cNvPr id="59" name="Picture 58"/>
          <p:cNvPicPr>
            <a:picLocks noChangeAspect="1"/>
          </p:cNvPicPr>
          <p:nvPr/>
        </p:nvPicPr>
        <p:blipFill>
          <a:blip r:embed="rId21"/>
          <a:stretch>
            <a:fillRect/>
          </a:stretch>
        </p:blipFill>
        <p:spPr>
          <a:xfrm>
            <a:off x="6616768" y="1625087"/>
            <a:ext cx="2761129" cy="4104604"/>
          </a:xfrm>
          <a:prstGeom prst="rect">
            <a:avLst/>
          </a:prstGeom>
        </p:spPr>
      </p:pic>
      <p:pic>
        <p:nvPicPr>
          <p:cNvPr id="60" name="Picture 59"/>
          <p:cNvPicPr>
            <a:picLocks noChangeAspect="1"/>
          </p:cNvPicPr>
          <p:nvPr/>
        </p:nvPicPr>
        <p:blipFill>
          <a:blip r:embed="rId22"/>
          <a:stretch>
            <a:fillRect/>
          </a:stretch>
        </p:blipFill>
        <p:spPr>
          <a:xfrm>
            <a:off x="4607736" y="3601883"/>
            <a:ext cx="2339668" cy="1473541"/>
          </a:xfrm>
          <a:prstGeom prst="rect">
            <a:avLst/>
          </a:prstGeom>
        </p:spPr>
      </p:pic>
      <p:grpSp>
        <p:nvGrpSpPr>
          <p:cNvPr id="38" name="Group 37"/>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4"/>
            <a:stretch>
              <a:fillRect/>
            </a:stretch>
          </p:blipFill>
          <p:spPr>
            <a:xfrm>
              <a:off x="9827324" y="-40038"/>
              <a:ext cx="934789" cy="1104751"/>
            </a:xfrm>
            <a:prstGeom prst="rect">
              <a:avLst/>
            </a:prstGeom>
          </p:spPr>
        </p:pic>
        <p:pic>
          <p:nvPicPr>
            <p:cNvPr id="40" name="Picture 39"/>
            <p:cNvPicPr>
              <a:picLocks noChangeAspect="1"/>
            </p:cNvPicPr>
            <p:nvPr/>
          </p:nvPicPr>
          <p:blipFill>
            <a:blip r:embed="rId23"/>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2950898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500"/>
                                  </p:stCondLst>
                                  <p:childTnLst>
                                    <p:animEffect transition="out" filter="fade">
                                      <p:cBhvr>
                                        <p:cTn id="6" dur="500"/>
                                        <p:tgtEl>
                                          <p:spTgt spid="50"/>
                                        </p:tgtEl>
                                      </p:cBhvr>
                                    </p:animEffect>
                                    <p:set>
                                      <p:cBhvr>
                                        <p:cTn id="7" dur="1" fill="hold">
                                          <p:stCondLst>
                                            <p:cond delay="499"/>
                                          </p:stCondLst>
                                        </p:cTn>
                                        <p:tgtEl>
                                          <p:spTgt spid="50"/>
                                        </p:tgtEl>
                                        <p:attrNameLst>
                                          <p:attrName>style.visibility</p:attrName>
                                        </p:attrNameLst>
                                      </p:cBhvr>
                                      <p:to>
                                        <p:strVal val="hidden"/>
                                      </p:to>
                                    </p:set>
                                  </p:childTnLst>
                                </p:cTn>
                              </p:par>
                            </p:childTnLst>
                          </p:cTn>
                        </p:par>
                        <p:par>
                          <p:cTn id="8" fill="hold">
                            <p:stCondLst>
                              <p:cond delay="1000"/>
                            </p:stCondLst>
                            <p:childTnLst>
                              <p:par>
                                <p:cTn id="9" presetID="10" presetClass="exit" presetSubtype="0" fill="hold" nodeType="afterEffect">
                                  <p:stCondLst>
                                    <p:cond delay="750"/>
                                  </p:stCondLst>
                                  <p:childTnLst>
                                    <p:animEffect transition="out" filter="fade">
                                      <p:cBhvr>
                                        <p:cTn id="10" dur="500"/>
                                        <p:tgtEl>
                                          <p:spTgt spid="59"/>
                                        </p:tgtEl>
                                      </p:cBhvr>
                                    </p:animEffect>
                                    <p:set>
                                      <p:cBhvr>
                                        <p:cTn id="11" dur="1" fill="hold">
                                          <p:stCondLst>
                                            <p:cond delay="499"/>
                                          </p:stCondLst>
                                        </p:cTn>
                                        <p:tgtEl>
                                          <p:spTgt spid="59"/>
                                        </p:tgtEl>
                                        <p:attrNameLst>
                                          <p:attrName>style.visibility</p:attrName>
                                        </p:attrNameLst>
                                      </p:cBhvr>
                                      <p:to>
                                        <p:strVal val="hidden"/>
                                      </p:to>
                                    </p:set>
                                  </p:childTnLst>
                                </p:cTn>
                              </p:par>
                              <p:par>
                                <p:cTn id="12" presetID="10" presetClass="entr" presetSubtype="0" fill="hold" nodeType="withEffect">
                                  <p:stCondLst>
                                    <p:cond delay="500"/>
                                  </p:stCondLst>
                                  <p:childTnLst>
                                    <p:set>
                                      <p:cBhvr>
                                        <p:cTn id="13" dur="1" fill="hold">
                                          <p:stCondLst>
                                            <p:cond delay="0"/>
                                          </p:stCondLst>
                                        </p:cTn>
                                        <p:tgtEl>
                                          <p:spTgt spid="51"/>
                                        </p:tgtEl>
                                        <p:attrNameLst>
                                          <p:attrName>style.visibility</p:attrName>
                                        </p:attrNameLst>
                                      </p:cBhvr>
                                      <p:to>
                                        <p:strVal val="visible"/>
                                      </p:to>
                                    </p:set>
                                    <p:animEffect transition="in" filter="fade">
                                      <p:cBhvr>
                                        <p:cTn id="14" dur="500"/>
                                        <p:tgtEl>
                                          <p:spTgt spid="51"/>
                                        </p:tgtEl>
                                      </p:cBhvr>
                                    </p:animEffect>
                                  </p:childTnLst>
                                </p:cTn>
                              </p:par>
                            </p:childTnLst>
                          </p:cTn>
                        </p:par>
                        <p:par>
                          <p:cTn id="15" fill="hold">
                            <p:stCondLst>
                              <p:cond delay="2250"/>
                            </p:stCondLst>
                            <p:childTnLst>
                              <p:par>
                                <p:cTn id="16" presetID="10" presetClass="entr" presetSubtype="0" fill="hold"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childTnLst>
                          </p:cTn>
                        </p:par>
                        <p:par>
                          <p:cTn id="19" fill="hold">
                            <p:stCondLst>
                              <p:cond delay="2750"/>
                            </p:stCondLst>
                            <p:childTnLst>
                              <p:par>
                                <p:cTn id="20" presetID="10"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30" name="Picture 29"/>
          <p:cNvPicPr>
            <a:picLocks noChangeAspect="1"/>
          </p:cNvPicPr>
          <p:nvPr/>
        </p:nvPicPr>
        <p:blipFill>
          <a:blip r:embed="rId3">
            <a:lum bright="-40000" contrast="-40000"/>
          </a:blip>
          <a:stretch>
            <a:fillRect/>
          </a:stretch>
        </p:blipFill>
        <p:spPr>
          <a:xfrm>
            <a:off x="6609431" y="487"/>
            <a:ext cx="5581706" cy="3613545"/>
          </a:xfrm>
          <a:prstGeom prst="rect">
            <a:avLst/>
          </a:prstGeom>
        </p:spPr>
      </p:pic>
      <p:pic>
        <p:nvPicPr>
          <p:cNvPr id="2" name="Picture 1"/>
          <p:cNvPicPr>
            <a:picLocks noChangeAspect="1"/>
          </p:cNvPicPr>
          <p:nvPr/>
        </p:nvPicPr>
        <p:blipFill>
          <a:blip r:embed="rId4"/>
          <a:stretch>
            <a:fillRect/>
          </a:stretch>
        </p:blipFill>
        <p:spPr>
          <a:xfrm>
            <a:off x="2010390" y="672463"/>
            <a:ext cx="9418854" cy="6089435"/>
          </a:xfrm>
          <a:prstGeom prst="rect">
            <a:avLst/>
          </a:prstGeom>
        </p:spPr>
      </p:pic>
      <p:pic>
        <p:nvPicPr>
          <p:cNvPr id="3" name="Picture 2"/>
          <p:cNvPicPr>
            <a:picLocks noChangeAspect="1"/>
          </p:cNvPicPr>
          <p:nvPr/>
        </p:nvPicPr>
        <p:blipFill>
          <a:blip r:embed="rId5"/>
          <a:stretch>
            <a:fillRect/>
          </a:stretch>
        </p:blipFill>
        <p:spPr>
          <a:xfrm>
            <a:off x="8087206" y="1636456"/>
            <a:ext cx="1506294" cy="978611"/>
          </a:xfrm>
          <a:prstGeom prst="rect">
            <a:avLst/>
          </a:prstGeom>
        </p:spPr>
      </p:pic>
      <p:grpSp>
        <p:nvGrpSpPr>
          <p:cNvPr id="51" name="Group 50"/>
          <p:cNvGrpSpPr/>
          <p:nvPr/>
        </p:nvGrpSpPr>
        <p:grpSpPr>
          <a:xfrm>
            <a:off x="6607004" y="1610572"/>
            <a:ext cx="2770894" cy="4119120"/>
            <a:chOff x="6722970" y="1674257"/>
            <a:chExt cx="2780259" cy="4133042"/>
          </a:xfrm>
        </p:grpSpPr>
        <p:pic>
          <p:nvPicPr>
            <p:cNvPr id="52" name="Picture 51"/>
            <p:cNvPicPr>
              <a:picLocks noChangeAspect="1"/>
            </p:cNvPicPr>
            <p:nvPr/>
          </p:nvPicPr>
          <p:blipFill>
            <a:blip r:embed="rId6"/>
            <a:stretch>
              <a:fillRect/>
            </a:stretch>
          </p:blipFill>
          <p:spPr>
            <a:xfrm>
              <a:off x="6722970" y="1674257"/>
              <a:ext cx="2780259" cy="4133042"/>
            </a:xfrm>
            <a:prstGeom prst="rect">
              <a:avLst/>
            </a:prstGeom>
          </p:spPr>
        </p:pic>
        <p:pic>
          <p:nvPicPr>
            <p:cNvPr id="53" name="Picture 52"/>
            <p:cNvPicPr>
              <a:picLocks noChangeAspect="1"/>
            </p:cNvPicPr>
            <p:nvPr/>
          </p:nvPicPr>
          <p:blipFill>
            <a:blip r:embed="rId7"/>
            <a:stretch>
              <a:fillRect/>
            </a:stretch>
          </p:blipFill>
          <p:spPr>
            <a:xfrm>
              <a:off x="7470523" y="3260826"/>
              <a:ext cx="979669" cy="1295431"/>
            </a:xfrm>
            <a:prstGeom prst="rect">
              <a:avLst/>
            </a:prstGeom>
          </p:spPr>
        </p:pic>
      </p:grpSp>
      <p:grpSp>
        <p:nvGrpSpPr>
          <p:cNvPr id="55" name="Group 54"/>
          <p:cNvGrpSpPr/>
          <p:nvPr/>
        </p:nvGrpSpPr>
        <p:grpSpPr>
          <a:xfrm>
            <a:off x="3716781" y="-337643"/>
            <a:ext cx="2775445" cy="4134168"/>
            <a:chOff x="3719625" y="-351356"/>
            <a:chExt cx="2775838" cy="4134755"/>
          </a:xfrm>
        </p:grpSpPr>
        <p:pic>
          <p:nvPicPr>
            <p:cNvPr id="56" name="Picture 55"/>
            <p:cNvPicPr>
              <a:picLocks noChangeAspect="1"/>
            </p:cNvPicPr>
            <p:nvPr/>
          </p:nvPicPr>
          <p:blipFill>
            <a:blip r:embed="rId8"/>
            <a:stretch>
              <a:fillRect/>
            </a:stretch>
          </p:blipFill>
          <p:spPr>
            <a:xfrm>
              <a:off x="3719625" y="-351356"/>
              <a:ext cx="2775838" cy="4134755"/>
            </a:xfrm>
            <a:prstGeom prst="rect">
              <a:avLst/>
            </a:prstGeom>
          </p:spPr>
        </p:pic>
        <p:pic>
          <p:nvPicPr>
            <p:cNvPr id="57" name="Picture 56"/>
            <p:cNvPicPr>
              <a:picLocks noChangeAspect="1"/>
            </p:cNvPicPr>
            <p:nvPr/>
          </p:nvPicPr>
          <p:blipFill>
            <a:blip r:embed="rId7"/>
            <a:stretch>
              <a:fillRect/>
            </a:stretch>
          </p:blipFill>
          <p:spPr>
            <a:xfrm>
              <a:off x="4484016" y="1290841"/>
              <a:ext cx="979669" cy="1295431"/>
            </a:xfrm>
            <a:prstGeom prst="rect">
              <a:avLst/>
            </a:prstGeom>
          </p:spPr>
        </p:pic>
      </p:grpSp>
      <p:pic>
        <p:nvPicPr>
          <p:cNvPr id="26" name="Picture 25"/>
          <p:cNvPicPr>
            <a:picLocks noChangeAspect="1"/>
          </p:cNvPicPr>
          <p:nvPr/>
        </p:nvPicPr>
        <p:blipFill>
          <a:blip r:embed="rId9"/>
          <a:stretch>
            <a:fillRect/>
          </a:stretch>
        </p:blipFill>
        <p:spPr>
          <a:xfrm>
            <a:off x="2845824" y="4756694"/>
            <a:ext cx="2172488" cy="1399878"/>
          </a:xfrm>
          <a:prstGeom prst="rect">
            <a:avLst/>
          </a:prstGeom>
        </p:spPr>
      </p:pic>
      <p:pic>
        <p:nvPicPr>
          <p:cNvPr id="16" name="Picture 15"/>
          <p:cNvPicPr>
            <a:picLocks noChangeAspect="1"/>
          </p:cNvPicPr>
          <p:nvPr/>
        </p:nvPicPr>
        <p:blipFill>
          <a:blip r:embed="rId10"/>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1">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2"/>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27" name="Picture 26"/>
          <p:cNvPicPr>
            <a:picLocks noChangeAspect="1"/>
          </p:cNvPicPr>
          <p:nvPr/>
        </p:nvPicPr>
        <p:blipFill>
          <a:blip r:embed="rId15"/>
          <a:stretch>
            <a:fillRect/>
          </a:stretch>
        </p:blipFill>
        <p:spPr>
          <a:xfrm>
            <a:off x="216174" y="3302234"/>
            <a:ext cx="2092203" cy="2339668"/>
          </a:xfrm>
          <a:prstGeom prst="rect">
            <a:avLst/>
          </a:prstGeom>
        </p:spPr>
      </p:pic>
      <p:pic>
        <p:nvPicPr>
          <p:cNvPr id="28" name="Picture 27"/>
          <p:cNvPicPr>
            <a:picLocks noChangeAspect="1"/>
          </p:cNvPicPr>
          <p:nvPr/>
        </p:nvPicPr>
        <p:blipFill>
          <a:blip r:embed="rId13"/>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6"/>
          <a:stretch>
            <a:fillRect/>
          </a:stretch>
        </p:blipFill>
        <p:spPr>
          <a:xfrm>
            <a:off x="2789279" y="4960695"/>
            <a:ext cx="447810" cy="1224016"/>
          </a:xfrm>
          <a:prstGeom prst="rect">
            <a:avLst/>
          </a:prstGeom>
        </p:spPr>
      </p:pic>
      <p:pic>
        <p:nvPicPr>
          <p:cNvPr id="49" name="Picture 48"/>
          <p:cNvPicPr>
            <a:picLocks noChangeAspect="1"/>
          </p:cNvPicPr>
          <p:nvPr/>
        </p:nvPicPr>
        <p:blipFill>
          <a:blip r:embed="rId17"/>
          <a:stretch>
            <a:fillRect/>
          </a:stretch>
        </p:blipFill>
        <p:spPr>
          <a:xfrm>
            <a:off x="8313574" y="267195"/>
            <a:ext cx="3327504" cy="2147950"/>
          </a:xfrm>
          <a:prstGeom prst="rect">
            <a:avLst/>
          </a:prstGeom>
        </p:spPr>
      </p:pic>
      <p:pic>
        <p:nvPicPr>
          <p:cNvPr id="45" name="Picture 44"/>
          <p:cNvPicPr>
            <a:picLocks noChangeAspect="1"/>
          </p:cNvPicPr>
          <p:nvPr/>
        </p:nvPicPr>
        <p:blipFill>
          <a:blip r:embed="rId18"/>
          <a:stretch>
            <a:fillRect/>
          </a:stretch>
        </p:blipFill>
        <p:spPr>
          <a:xfrm>
            <a:off x="3958857" y="483765"/>
            <a:ext cx="899884" cy="707052"/>
          </a:xfrm>
          <a:prstGeom prst="rect">
            <a:avLst/>
          </a:prstGeom>
        </p:spPr>
      </p:pic>
      <p:pic>
        <p:nvPicPr>
          <p:cNvPr id="46" name="Picture 45"/>
          <p:cNvPicPr>
            <a:picLocks noChangeAspect="1"/>
          </p:cNvPicPr>
          <p:nvPr/>
        </p:nvPicPr>
        <p:blipFill>
          <a:blip r:embed="rId19"/>
          <a:stretch>
            <a:fillRect/>
          </a:stretch>
        </p:blipFill>
        <p:spPr>
          <a:xfrm>
            <a:off x="6815033" y="2378863"/>
            <a:ext cx="587679" cy="477489"/>
          </a:xfrm>
          <a:prstGeom prst="rect">
            <a:avLst/>
          </a:prstGeom>
        </p:spPr>
      </p:pic>
      <p:pic>
        <p:nvPicPr>
          <p:cNvPr id="58" name="Picture 57"/>
          <p:cNvPicPr>
            <a:picLocks noChangeAspect="1"/>
          </p:cNvPicPr>
          <p:nvPr/>
        </p:nvPicPr>
        <p:blipFill>
          <a:blip r:embed="rId20"/>
          <a:stretch>
            <a:fillRect/>
          </a:stretch>
        </p:blipFill>
        <p:spPr>
          <a:xfrm>
            <a:off x="4607736" y="3601883"/>
            <a:ext cx="2339668" cy="1473541"/>
          </a:xfrm>
          <a:prstGeom prst="rect">
            <a:avLst/>
          </a:prstGeom>
        </p:spPr>
      </p:pic>
      <p:grpSp>
        <p:nvGrpSpPr>
          <p:cNvPr id="38" name="Group 37"/>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3"/>
            <a:stretch>
              <a:fillRect/>
            </a:stretch>
          </p:blipFill>
          <p:spPr>
            <a:xfrm>
              <a:off x="9827324" y="-40038"/>
              <a:ext cx="934789" cy="1104751"/>
            </a:xfrm>
            <a:prstGeom prst="rect">
              <a:avLst/>
            </a:prstGeom>
          </p:spPr>
        </p:pic>
        <p:pic>
          <p:nvPicPr>
            <p:cNvPr id="40" name="Picture 39"/>
            <p:cNvPicPr>
              <a:picLocks noChangeAspect="1"/>
            </p:cNvPicPr>
            <p:nvPr/>
          </p:nvPicPr>
          <p:blipFill>
            <a:blip r:embed="rId21"/>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1368767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0"/>
                                  </p:stCondLst>
                                  <p:childTnLst>
                                    <p:animEffect transition="out" filter="fade">
                                      <p:cBhvr>
                                        <p:cTn id="6" dur="500"/>
                                        <p:tgtEl>
                                          <p:spTgt spid="46"/>
                                        </p:tgtEl>
                                      </p:cBhvr>
                                    </p:animEffect>
                                    <p:set>
                                      <p:cBhvr>
                                        <p:cTn id="7" dur="1" fill="hold">
                                          <p:stCondLst>
                                            <p:cond delay="499"/>
                                          </p:stCondLst>
                                        </p:cTn>
                                        <p:tgtEl>
                                          <p:spTgt spid="46"/>
                                        </p:tgtEl>
                                        <p:attrNameLst>
                                          <p:attrName>style.visibility</p:attrName>
                                        </p:attrNameLst>
                                      </p:cBhvr>
                                      <p:to>
                                        <p:strVal val="hidden"/>
                                      </p:to>
                                    </p:se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45"/>
                                        </p:tgtEl>
                                      </p:cBhvr>
                                    </p:animEffect>
                                    <p:set>
                                      <p:cBhvr>
                                        <p:cTn id="11" dur="1" fill="hold">
                                          <p:stCondLst>
                                            <p:cond delay="499"/>
                                          </p:stCondLst>
                                        </p:cTn>
                                        <p:tgtEl>
                                          <p:spTgt spid="45"/>
                                        </p:tgtEl>
                                        <p:attrNameLst>
                                          <p:attrName>style.visibility</p:attrName>
                                        </p:attrNameLst>
                                      </p:cBhvr>
                                      <p:to>
                                        <p:strVal val="hidden"/>
                                      </p:to>
                                    </p:set>
                                  </p:childTnLst>
                                </p:cTn>
                              </p:par>
                            </p:childTnLst>
                          </p:cTn>
                        </p:par>
                        <p:par>
                          <p:cTn id="12" fill="hold">
                            <p:stCondLst>
                              <p:cond delay="1000"/>
                            </p:stCondLst>
                            <p:childTnLst>
                              <p:par>
                                <p:cTn id="13" presetID="42" presetClass="path" presetSubtype="0" accel="50000" decel="50000" fill="hold" nodeType="afterEffect">
                                  <p:stCondLst>
                                    <p:cond delay="0"/>
                                  </p:stCondLst>
                                  <p:childTnLst>
                                    <p:animMotion origin="layout" path="M 1.04167E-6 -3.7037E-6 L 0.04974 -0.05555 " pathEditMode="relative" rAng="0" ptsTypes="AA">
                                      <p:cBhvr>
                                        <p:cTn id="14" dur="1000" fill="hold"/>
                                        <p:tgtEl>
                                          <p:spTgt spid="51"/>
                                        </p:tgtEl>
                                        <p:attrNameLst>
                                          <p:attrName>ppt_x</p:attrName>
                                          <p:attrName>ppt_y</p:attrName>
                                        </p:attrNameLst>
                                      </p:cBhvr>
                                      <p:rCtr x="2487" y="-2778"/>
                                    </p:animMotion>
                                  </p:childTnLst>
                                </p:cTn>
                              </p:par>
                              <p:par>
                                <p:cTn id="15" presetID="42" presetClass="path" presetSubtype="0" accel="50000" decel="50000" fill="hold" nodeType="withEffect">
                                  <p:stCondLst>
                                    <p:cond delay="750"/>
                                  </p:stCondLst>
                                  <p:childTnLst>
                                    <p:animMotion origin="layout" path="M 2.08333E-7 -3.33333E-6 L 0.23698 0.28287 " pathEditMode="relative" rAng="0" ptsTypes="AA">
                                      <p:cBhvr>
                                        <p:cTn id="16" dur="2250" fill="hold"/>
                                        <p:tgtEl>
                                          <p:spTgt spid="55"/>
                                        </p:tgtEl>
                                        <p:attrNameLst>
                                          <p:attrName>ppt_x</p:attrName>
                                          <p:attrName>ppt_y</p:attrName>
                                        </p:attrNameLst>
                                      </p:cBhvr>
                                      <p:rCtr x="11836" y="14051"/>
                                    </p:animMotion>
                                  </p:childTnLst>
                                </p:cTn>
                              </p:par>
                              <p:par>
                                <p:cTn id="17" presetID="42" presetClass="path" presetSubtype="0" accel="50000" decel="50000" fill="hold" nodeType="withEffect">
                                  <p:stCondLst>
                                    <p:cond delay="1000"/>
                                  </p:stCondLst>
                                  <p:childTnLst>
                                    <p:animMotion origin="layout" path="M 0.04974 -0.05555 L -0.18893 -0.33333 " pathEditMode="relative" rAng="0" ptsTypes="AA">
                                      <p:cBhvr>
                                        <p:cTn id="18" dur="1000" fill="hold"/>
                                        <p:tgtEl>
                                          <p:spTgt spid="51"/>
                                        </p:tgtEl>
                                        <p:attrNameLst>
                                          <p:attrName>ppt_x</p:attrName>
                                          <p:attrName>ppt_y</p:attrName>
                                        </p:attrNameLst>
                                      </p:cBhvr>
                                      <p:rCtr x="-11940" y="-13889"/>
                                    </p:animMotion>
                                  </p:childTnLst>
                                </p:cTn>
                              </p:par>
                              <p:par>
                                <p:cTn id="19" presetID="42" presetClass="path" presetSubtype="0" accel="50000" decel="50000" fill="hold" nodeType="withEffect">
                                  <p:stCondLst>
                                    <p:cond delay="2000"/>
                                  </p:stCondLst>
                                  <p:childTnLst>
                                    <p:animMotion origin="layout" path="M -0.18893 -0.33333 L -0.23555 -0.2824 " pathEditMode="relative" rAng="0" ptsTypes="AA">
                                      <p:cBhvr>
                                        <p:cTn id="20" dur="1250" fill="hold"/>
                                        <p:tgtEl>
                                          <p:spTgt spid="51"/>
                                        </p:tgtEl>
                                        <p:attrNameLst>
                                          <p:attrName>ppt_x</p:attrName>
                                          <p:attrName>ppt_y</p:attrName>
                                        </p:attrNameLst>
                                      </p:cBhvr>
                                      <p:rCtr x="-2331" y="2546"/>
                                    </p:animMotion>
                                  </p:childTnLst>
                                </p:cTn>
                              </p:par>
                            </p:childTnLst>
                          </p:cTn>
                        </p:par>
                        <p:par>
                          <p:cTn id="21" fill="hold">
                            <p:stCondLst>
                              <p:cond delay="4250"/>
                            </p:stCondLst>
                            <p:childTnLst>
                              <p:par>
                                <p:cTn id="22" presetID="10" presetClass="entr" presetSubtype="0" fill="hold" nodeType="afterEffect">
                                  <p:stCondLst>
                                    <p:cond delay="0"/>
                                  </p:stCondLst>
                                  <p:childTnLst>
                                    <p:set>
                                      <p:cBhvr>
                                        <p:cTn id="23" dur="1" fill="hold">
                                          <p:stCondLst>
                                            <p:cond delay="0"/>
                                          </p:stCondLst>
                                        </p:cTn>
                                        <p:tgtEl>
                                          <p:spTgt spid="46"/>
                                        </p:tgtEl>
                                        <p:attrNameLst>
                                          <p:attrName>style.visibility</p:attrName>
                                        </p:attrNameLst>
                                      </p:cBhvr>
                                      <p:to>
                                        <p:strVal val="visible"/>
                                      </p:to>
                                    </p:set>
                                    <p:animEffect transition="in" filter="fade">
                                      <p:cBhvr>
                                        <p:cTn id="24" dur="500"/>
                                        <p:tgtEl>
                                          <p:spTgt spid="46"/>
                                        </p:tgtEl>
                                      </p:cBhvr>
                                    </p:animEffect>
                                  </p:childTnLst>
                                </p:cTn>
                              </p:par>
                              <p:par>
                                <p:cTn id="25" presetID="10" presetClass="entr" presetSubtype="0" fill="hold" nodeType="with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964" y="2383171"/>
            <a:ext cx="10086517" cy="917445"/>
          </a:xfrm>
        </p:spPr>
        <p:txBody>
          <a:bodyPr/>
          <a:lstStyle/>
          <a:p>
            <a:r>
              <a:rPr lang="en-US" sz="9411"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defTabSz="914004"/>
            <a:r>
              <a:rPr lang="en-US" sz="3921" spc="-100" dirty="0">
                <a:solidFill>
                  <a:srgbClr val="FFFFFF"/>
                </a:solidFill>
                <a:latin typeface="Segoe UI Light"/>
              </a:rPr>
              <a:t>Create a simple Web Application and deploy it to Azure from Visual Studio. </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p:cNvGrpSpPr/>
          <p:nvPr/>
        </p:nvGrpSpPr>
        <p:grpSpPr>
          <a:xfrm>
            <a:off x="8682270" y="4229821"/>
            <a:ext cx="2582671" cy="1854672"/>
            <a:chOff x="6276897" y="3849484"/>
            <a:chExt cx="2584077" cy="1855682"/>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err="1">
                  <a:ln>
                    <a:noFill/>
                  </a:ln>
                  <a:solidFill>
                    <a:srgbClr val="FFFFFF"/>
                  </a:solidFill>
                  <a:effectLst/>
                  <a:uLnTx/>
                  <a:uFillTx/>
                  <a:latin typeface="Segoe UI"/>
                  <a:ea typeface="+mn-ea"/>
                  <a:cs typeface="+mn-cs"/>
                </a:rPr>
                <a:t>Api</a:t>
              </a:r>
              <a:r>
                <a:rPr kumimoji="0" lang="en-US" sz="1836" b="1" i="0" u="none" strike="noStrike" kern="0" cap="all" spc="0" normalizeH="0" baseline="0" noProof="0" dirty="0">
                  <a:ln>
                    <a:noFill/>
                  </a:ln>
                  <a:solidFill>
                    <a:srgbClr val="FFFFFF"/>
                  </a:solidFill>
                  <a:effectLst/>
                  <a:uLnTx/>
                  <a:uFillTx/>
                  <a:latin typeface="Segoe UI"/>
                  <a:ea typeface="+mn-ea"/>
                  <a:cs typeface="+mn-cs"/>
                </a:rPr>
                <a:t> Apps</a:t>
              </a:r>
            </a:p>
          </p:txBody>
        </p:sp>
        <p:sp>
          <p:nvSpPr>
            <p:cNvPr id="16" name="TextBox 15"/>
            <p:cNvSpPr txBox="1"/>
            <p:nvPr/>
          </p:nvSpPr>
          <p:spPr>
            <a:xfrm>
              <a:off x="6276897" y="5112533"/>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413" y="1625885"/>
            <a:ext cx="3313632" cy="1690721"/>
            <a:chOff x="5563520" y="952400"/>
            <a:chExt cx="3381437" cy="1725318"/>
          </a:xfrm>
        </p:grpSpPr>
        <p:grpSp>
          <p:nvGrpSpPr>
            <p:cNvPr id="22" name="Group 21"/>
            <p:cNvGrpSpPr/>
            <p:nvPr/>
          </p:nvGrpSpPr>
          <p:grpSpPr>
            <a:xfrm>
              <a:off x="5563520" y="1750118"/>
              <a:ext cx="3381437" cy="927600"/>
              <a:chOff x="446273" y="4696209"/>
              <a:chExt cx="2982635" cy="909494"/>
            </a:xfrm>
          </p:grpSpPr>
          <p:sp>
            <p:nvSpPr>
              <p:cNvPr id="23" name="TextBox 22"/>
              <p:cNvSpPr txBox="1"/>
              <p:nvPr/>
            </p:nvSpPr>
            <p:spPr>
              <a:xfrm>
                <a:off x="634689" y="4696209"/>
                <a:ext cx="2584077" cy="469072"/>
              </a:xfrm>
              <a:prstGeom prst="hexagon">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Web Apps</a:t>
                </a:r>
              </a:p>
            </p:txBody>
          </p:sp>
          <p:sp>
            <p:nvSpPr>
              <p:cNvPr id="24" name="TextBox 23"/>
              <p:cNvSpPr txBox="1"/>
              <p:nvPr/>
            </p:nvSpPr>
            <p:spPr>
              <a:xfrm>
                <a:off x="446273" y="5017601"/>
                <a:ext cx="2982635" cy="588102"/>
              </a:xfrm>
              <a:prstGeom prst="hexagon">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825" y="4175742"/>
            <a:ext cx="2582671" cy="1801971"/>
            <a:chOff x="8878944" y="3895961"/>
            <a:chExt cx="2635519" cy="1838843"/>
          </a:xfrm>
        </p:grpSpPr>
        <p:grpSp>
          <p:nvGrpSpPr>
            <p:cNvPr id="26" name="Group 25"/>
            <p:cNvGrpSpPr/>
            <p:nvPr/>
          </p:nvGrpSpPr>
          <p:grpSpPr>
            <a:xfrm>
              <a:off x="8878944" y="4823445"/>
              <a:ext cx="2635519" cy="911359"/>
              <a:chOff x="8881767" y="4696209"/>
              <a:chExt cx="2584077" cy="893570"/>
            </a:xfrm>
          </p:grpSpPr>
          <p:sp>
            <p:nvSpPr>
              <p:cNvPr id="27" name="TextBox 26"/>
              <p:cNvSpPr txBox="1"/>
              <p:nvPr/>
            </p:nvSpPr>
            <p:spPr>
              <a:xfrm>
                <a:off x="8881767" y="4696209"/>
                <a:ext cx="2584077" cy="380553"/>
              </a:xfrm>
              <a:prstGeom prst="rect">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LOGIC Apps</a:t>
                </a:r>
              </a:p>
            </p:txBody>
          </p:sp>
          <p:sp>
            <p:nvSpPr>
              <p:cNvPr id="28" name="TextBox 27"/>
              <p:cNvSpPr txBox="1"/>
              <p:nvPr/>
            </p:nvSpPr>
            <p:spPr>
              <a:xfrm>
                <a:off x="8881767" y="5112533"/>
                <a:ext cx="2584077" cy="477246"/>
              </a:xfrm>
              <a:prstGeom prst="rect">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2268" y="1536398"/>
            <a:ext cx="2582672" cy="1874582"/>
            <a:chOff x="8857427" y="774015"/>
            <a:chExt cx="2635520" cy="1912941"/>
          </a:xfrm>
        </p:grpSpPr>
        <p:grpSp>
          <p:nvGrpSpPr>
            <p:cNvPr id="18" name="Group 17"/>
            <p:cNvGrpSpPr/>
            <p:nvPr/>
          </p:nvGrpSpPr>
          <p:grpSpPr>
            <a:xfrm>
              <a:off x="8857427" y="1701981"/>
              <a:ext cx="2635520" cy="984975"/>
              <a:chOff x="3376682" y="4696209"/>
              <a:chExt cx="2584078" cy="965749"/>
            </a:xfrm>
          </p:grpSpPr>
          <p:sp>
            <p:nvSpPr>
              <p:cNvPr id="19" name="TextBox 18"/>
              <p:cNvSpPr txBox="1"/>
              <p:nvPr/>
            </p:nvSpPr>
            <p:spPr>
              <a:xfrm>
                <a:off x="3376683"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Mobile Apps</a:t>
                </a:r>
              </a:p>
            </p:txBody>
          </p:sp>
          <p:sp>
            <p:nvSpPr>
              <p:cNvPr id="20" name="TextBox 19"/>
              <p:cNvSpPr txBox="1"/>
              <p:nvPr/>
            </p:nvSpPr>
            <p:spPr>
              <a:xfrm>
                <a:off x="3376682" y="5069325"/>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297968" y="2199628"/>
            <a:ext cx="3047025" cy="3047025"/>
          </a:xfrm>
          <a:prstGeom prst="rect">
            <a:avLst/>
          </a:prstGeom>
        </p:spPr>
      </p:pic>
      <p:cxnSp>
        <p:nvCxnSpPr>
          <p:cNvPr id="5" name="Straight Connector 4"/>
          <p:cNvCxnSpPr/>
          <p:nvPr/>
        </p:nvCxnSpPr>
        <p:spPr>
          <a:xfrm flipH="1">
            <a:off x="8453815" y="1178639"/>
            <a:ext cx="18096" cy="5361734"/>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623" y="3721679"/>
            <a:ext cx="5236576" cy="4567"/>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8245" y="3549763"/>
            <a:ext cx="453430" cy="267032"/>
            <a:chOff x="4924540" y="2915646"/>
            <a:chExt cx="462708" cy="272496"/>
          </a:xfrm>
          <a:solidFill>
            <a:schemeClr val="bg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9" name="Title 2"/>
          <p:cNvSpPr txBox="1">
            <a:spLocks/>
          </p:cNvSpPr>
          <p:nvPr/>
        </p:nvSpPr>
        <p:spPr>
          <a:xfrm>
            <a:off x="518630" y="259246"/>
            <a:ext cx="11085498" cy="899176"/>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896386" rtl="0" eaLnBrk="1" fontAlgn="auto" latinLnBrk="0" hangingPunct="1">
              <a:lnSpc>
                <a:spcPct val="100000"/>
              </a:lnSpc>
              <a:spcBef>
                <a:spcPct val="0"/>
              </a:spcBef>
              <a:spcAft>
                <a:spcPts val="588"/>
              </a:spcAft>
              <a:buClrTx/>
              <a:buSzTx/>
              <a:buFontTx/>
              <a:buNone/>
              <a:tabLst/>
              <a:defRPr/>
            </a:pPr>
            <a:r>
              <a:rPr kumimoji="0" lang="en-US" sz="4799" b="0" i="0" u="none" strike="noStrike" kern="1200" cap="none" spc="0" normalizeH="0" baseline="0" noProof="0" dirty="0">
                <a:ln>
                  <a:noFill/>
                </a:ln>
                <a:solidFill>
                  <a:srgbClr val="FFFFFF"/>
                </a:solidFill>
                <a:effectLst/>
                <a:uLnTx/>
                <a:uFillTx/>
                <a:latin typeface="Segoe UI Light"/>
                <a:ea typeface="+mj-ea"/>
                <a:cs typeface="+mj-cs"/>
              </a:rPr>
              <a:t>Azure App Service</a:t>
            </a:r>
            <a:endParaRPr kumimoji="0" lang="en-US" sz="3199" b="0" i="0" u="none" strike="noStrike" kern="1200" cap="none" spc="0" normalizeH="0" baseline="0" noProof="0" dirty="0">
              <a:ln>
                <a:noFill/>
              </a:ln>
              <a:solidFill>
                <a:srgbClr val="FFFFFF"/>
              </a:solidFill>
              <a:effectLst/>
              <a:uLnTx/>
              <a:uFillTx/>
              <a:latin typeface="Segoe UI Light"/>
              <a:ea typeface="+mj-ea"/>
              <a:cs typeface="+mj-cs"/>
            </a:endParaRPr>
          </a:p>
        </p:txBody>
      </p:sp>
    </p:spTree>
    <p:extLst>
      <p:ext uri="{BB962C8B-B14F-4D97-AF65-F5344CB8AC3E}">
        <p14:creationId xmlns:p14="http://schemas.microsoft.com/office/powerpoint/2010/main" val="1191169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500"/>
                                        <p:tgtEl>
                                          <p:spTgt spid="42"/>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p:cNvGrpSpPr/>
          <p:nvPr/>
        </p:nvGrpSpPr>
        <p:grpSpPr>
          <a:xfrm>
            <a:off x="8682270" y="4229821"/>
            <a:ext cx="2582671" cy="1854672"/>
            <a:chOff x="6276897" y="3849484"/>
            <a:chExt cx="2584077" cy="1855682"/>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err="1">
                  <a:ln>
                    <a:noFill/>
                  </a:ln>
                  <a:solidFill>
                    <a:srgbClr val="FFFFFF"/>
                  </a:solidFill>
                  <a:effectLst/>
                  <a:uLnTx/>
                  <a:uFillTx/>
                  <a:latin typeface="Segoe UI"/>
                  <a:ea typeface="+mn-ea"/>
                  <a:cs typeface="+mn-cs"/>
                </a:rPr>
                <a:t>Api</a:t>
              </a:r>
              <a:r>
                <a:rPr kumimoji="0" lang="en-US" sz="1836" b="1" i="0" u="none" strike="noStrike" kern="0" cap="all" spc="0" normalizeH="0" baseline="0" noProof="0" dirty="0">
                  <a:ln>
                    <a:noFill/>
                  </a:ln>
                  <a:solidFill>
                    <a:srgbClr val="FFFFFF"/>
                  </a:solidFill>
                  <a:effectLst/>
                  <a:uLnTx/>
                  <a:uFillTx/>
                  <a:latin typeface="Segoe UI"/>
                  <a:ea typeface="+mn-ea"/>
                  <a:cs typeface="+mn-cs"/>
                </a:rPr>
                <a:t> Apps</a:t>
              </a:r>
            </a:p>
          </p:txBody>
        </p:sp>
        <p:sp>
          <p:nvSpPr>
            <p:cNvPr id="16" name="TextBox 15"/>
            <p:cNvSpPr txBox="1"/>
            <p:nvPr/>
          </p:nvSpPr>
          <p:spPr>
            <a:xfrm>
              <a:off x="6276897" y="5112533"/>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413" y="1625885"/>
            <a:ext cx="3313632" cy="1690721"/>
            <a:chOff x="5563520" y="952400"/>
            <a:chExt cx="3381437" cy="1725318"/>
          </a:xfrm>
        </p:grpSpPr>
        <p:grpSp>
          <p:nvGrpSpPr>
            <p:cNvPr id="22" name="Group 21"/>
            <p:cNvGrpSpPr/>
            <p:nvPr/>
          </p:nvGrpSpPr>
          <p:grpSpPr>
            <a:xfrm>
              <a:off x="5563520" y="1750118"/>
              <a:ext cx="3381437" cy="927600"/>
              <a:chOff x="446273" y="4696209"/>
              <a:chExt cx="2982635" cy="909494"/>
            </a:xfrm>
          </p:grpSpPr>
          <p:sp>
            <p:nvSpPr>
              <p:cNvPr id="23" name="TextBox 22"/>
              <p:cNvSpPr txBox="1"/>
              <p:nvPr/>
            </p:nvSpPr>
            <p:spPr>
              <a:xfrm>
                <a:off x="634689" y="4696209"/>
                <a:ext cx="2584077" cy="469072"/>
              </a:xfrm>
              <a:prstGeom prst="hexagon">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Web Apps</a:t>
                </a:r>
              </a:p>
            </p:txBody>
          </p:sp>
          <p:sp>
            <p:nvSpPr>
              <p:cNvPr id="24" name="TextBox 23"/>
              <p:cNvSpPr txBox="1"/>
              <p:nvPr/>
            </p:nvSpPr>
            <p:spPr>
              <a:xfrm>
                <a:off x="446273" y="5017601"/>
                <a:ext cx="2982635" cy="588102"/>
              </a:xfrm>
              <a:prstGeom prst="hexagon">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825" y="4175742"/>
            <a:ext cx="2582671" cy="1801971"/>
            <a:chOff x="8878944" y="3895961"/>
            <a:chExt cx="2635519" cy="1838843"/>
          </a:xfrm>
        </p:grpSpPr>
        <p:grpSp>
          <p:nvGrpSpPr>
            <p:cNvPr id="26" name="Group 25"/>
            <p:cNvGrpSpPr/>
            <p:nvPr/>
          </p:nvGrpSpPr>
          <p:grpSpPr>
            <a:xfrm>
              <a:off x="8878944" y="4823445"/>
              <a:ext cx="2635519" cy="911359"/>
              <a:chOff x="8881767" y="4696209"/>
              <a:chExt cx="2584077" cy="893570"/>
            </a:xfrm>
          </p:grpSpPr>
          <p:sp>
            <p:nvSpPr>
              <p:cNvPr id="27" name="TextBox 26"/>
              <p:cNvSpPr txBox="1"/>
              <p:nvPr/>
            </p:nvSpPr>
            <p:spPr>
              <a:xfrm>
                <a:off x="8881767" y="4696209"/>
                <a:ext cx="2584077" cy="380553"/>
              </a:xfrm>
              <a:prstGeom prst="rect">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LOGIC Apps</a:t>
                </a:r>
              </a:p>
            </p:txBody>
          </p:sp>
          <p:sp>
            <p:nvSpPr>
              <p:cNvPr id="28" name="TextBox 27"/>
              <p:cNvSpPr txBox="1"/>
              <p:nvPr/>
            </p:nvSpPr>
            <p:spPr>
              <a:xfrm>
                <a:off x="8881767" y="5112533"/>
                <a:ext cx="2584077" cy="477246"/>
              </a:xfrm>
              <a:prstGeom prst="rect">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2268" y="1536398"/>
            <a:ext cx="2582672" cy="1874582"/>
            <a:chOff x="8857427" y="774015"/>
            <a:chExt cx="2635520" cy="1912941"/>
          </a:xfrm>
        </p:grpSpPr>
        <p:grpSp>
          <p:nvGrpSpPr>
            <p:cNvPr id="18" name="Group 17"/>
            <p:cNvGrpSpPr/>
            <p:nvPr/>
          </p:nvGrpSpPr>
          <p:grpSpPr>
            <a:xfrm>
              <a:off x="8857427" y="1701981"/>
              <a:ext cx="2635520" cy="984975"/>
              <a:chOff x="3376682" y="4696209"/>
              <a:chExt cx="2584078" cy="965749"/>
            </a:xfrm>
          </p:grpSpPr>
          <p:sp>
            <p:nvSpPr>
              <p:cNvPr id="19" name="TextBox 18"/>
              <p:cNvSpPr txBox="1"/>
              <p:nvPr/>
            </p:nvSpPr>
            <p:spPr>
              <a:xfrm>
                <a:off x="3376683"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Mobile Apps</a:t>
                </a:r>
              </a:p>
            </p:txBody>
          </p:sp>
          <p:sp>
            <p:nvSpPr>
              <p:cNvPr id="20" name="TextBox 19"/>
              <p:cNvSpPr txBox="1"/>
              <p:nvPr/>
            </p:nvSpPr>
            <p:spPr>
              <a:xfrm>
                <a:off x="3376682" y="5069325"/>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297968" y="2199628"/>
            <a:ext cx="3047025" cy="3047025"/>
          </a:xfrm>
          <a:prstGeom prst="rect">
            <a:avLst/>
          </a:prstGeom>
        </p:spPr>
      </p:pic>
      <p:cxnSp>
        <p:nvCxnSpPr>
          <p:cNvPr id="5" name="Straight Connector 4"/>
          <p:cNvCxnSpPr/>
          <p:nvPr/>
        </p:nvCxnSpPr>
        <p:spPr>
          <a:xfrm flipH="1">
            <a:off x="8453815" y="1178639"/>
            <a:ext cx="18096" cy="5361734"/>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623" y="3721679"/>
            <a:ext cx="5236576" cy="4567"/>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8245" y="3549763"/>
            <a:ext cx="453430" cy="267032"/>
            <a:chOff x="4924540" y="2915646"/>
            <a:chExt cx="462708" cy="272496"/>
          </a:xfrm>
          <a:solidFill>
            <a:schemeClr val="bg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9" name="Title 2"/>
          <p:cNvSpPr txBox="1">
            <a:spLocks/>
          </p:cNvSpPr>
          <p:nvPr/>
        </p:nvSpPr>
        <p:spPr>
          <a:xfrm>
            <a:off x="518630" y="259246"/>
            <a:ext cx="11085498" cy="899176"/>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896386" rtl="0" eaLnBrk="1" fontAlgn="auto" latinLnBrk="0" hangingPunct="1">
              <a:lnSpc>
                <a:spcPct val="100000"/>
              </a:lnSpc>
              <a:spcBef>
                <a:spcPct val="0"/>
              </a:spcBef>
              <a:spcAft>
                <a:spcPts val="588"/>
              </a:spcAft>
              <a:buClrTx/>
              <a:buSzTx/>
              <a:buFontTx/>
              <a:buNone/>
              <a:tabLst/>
              <a:defRPr/>
            </a:pPr>
            <a:r>
              <a:rPr kumimoji="0" lang="en-US" sz="4799" b="0" i="0" u="none" strike="noStrike" kern="1200" cap="none" spc="0" normalizeH="0" baseline="0" noProof="0" dirty="0">
                <a:ln>
                  <a:noFill/>
                </a:ln>
                <a:solidFill>
                  <a:srgbClr val="FFFFFF"/>
                </a:solidFill>
                <a:effectLst/>
                <a:uLnTx/>
                <a:uFillTx/>
                <a:latin typeface="Segoe UI Light"/>
                <a:ea typeface="+mj-ea"/>
                <a:cs typeface="+mj-cs"/>
              </a:rPr>
              <a:t>Azure App Service</a:t>
            </a:r>
            <a:endParaRPr kumimoji="0" lang="en-US" sz="3199" b="0" i="0" u="none" strike="noStrike" kern="1200" cap="none" spc="0" normalizeH="0" baseline="0" noProof="0" dirty="0">
              <a:ln>
                <a:noFill/>
              </a:ln>
              <a:solidFill>
                <a:srgbClr val="FFFFFF"/>
              </a:solidFill>
              <a:effectLst/>
              <a:uLnTx/>
              <a:uFillTx/>
              <a:latin typeface="Segoe UI Light"/>
              <a:ea typeface="+mj-ea"/>
              <a:cs typeface="+mj-cs"/>
            </a:endParaRPr>
          </a:p>
        </p:txBody>
      </p:sp>
    </p:spTree>
    <p:extLst>
      <p:ext uri="{BB962C8B-B14F-4D97-AF65-F5344CB8AC3E}">
        <p14:creationId xmlns:p14="http://schemas.microsoft.com/office/powerpoint/2010/main" val="2245492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rctx="PPT">
                                        <p:cTn id="6" dur="indefinite"/>
                                        <p:tgtEl>
                                          <p:spTgt spid="10"/>
                                        </p:tgtEl>
                                        <p:attrNameLst>
                                          <p:attrName>style.opacity</p:attrName>
                                        </p:attrNameLst>
                                      </p:cBhvr>
                                      <p:to>
                                        <p:strVal val="0.25"/>
                                      </p:to>
                                    </p:set>
                                    <p:animEffect filter="image" prLst="opacity: 0.25">
                                      <p:cBhvr rctx="IE">
                                        <p:cTn id="7" dur="indefinite"/>
                                        <p:tgtEl>
                                          <p:spTgt spid="10"/>
                                        </p:tgtEl>
                                      </p:cBhvr>
                                    </p:animEffect>
                                  </p:childTnLst>
                                </p:cTn>
                              </p:par>
                              <p:par>
                                <p:cTn id="8" presetID="9" presetClass="emph" presetSubtype="0" nodeType="withEffect">
                                  <p:stCondLst>
                                    <p:cond delay="0"/>
                                  </p:stCondLst>
                                  <p:childTnLst>
                                    <p:set>
                                      <p:cBhvr rctx="PPT">
                                        <p:cTn id="9" dur="indefinite"/>
                                        <p:tgtEl>
                                          <p:spTgt spid="14"/>
                                        </p:tgtEl>
                                        <p:attrNameLst>
                                          <p:attrName>style.opacity</p:attrName>
                                        </p:attrNameLst>
                                      </p:cBhvr>
                                      <p:to>
                                        <p:strVal val="0.25"/>
                                      </p:to>
                                    </p:set>
                                    <p:animEffect filter="image" prLst="opacity: 0.25">
                                      <p:cBhvr rctx="IE">
                                        <p:cTn id="10" dur="indefinite"/>
                                        <p:tgtEl>
                                          <p:spTgt spid="14"/>
                                        </p:tgtEl>
                                      </p:cBhvr>
                                    </p:animEffect>
                                  </p:childTnLst>
                                </p:cTn>
                              </p:par>
                              <p:par>
                                <p:cTn id="11" presetID="9" presetClass="emph" presetSubtype="0" nodeType="withEffect">
                                  <p:stCondLst>
                                    <p:cond delay="0"/>
                                  </p:stCondLst>
                                  <p:childTnLst>
                                    <p:set>
                                      <p:cBhvr rctx="PPT">
                                        <p:cTn id="12" dur="indefinite"/>
                                        <p:tgtEl>
                                          <p:spTgt spid="8"/>
                                        </p:tgtEl>
                                        <p:attrNameLst>
                                          <p:attrName>style.opacity</p:attrName>
                                        </p:attrNameLst>
                                      </p:cBhvr>
                                      <p:to>
                                        <p:strVal val="0.25"/>
                                      </p:to>
                                    </p:set>
                                    <p:animEffect filter="image" prLst="opacity: 0.25">
                                      <p:cBhvr rctx="IE">
                                        <p:cTn id="13" dur="indefinite"/>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1230796" y="2249939"/>
            <a:ext cx="2871999" cy="1243885"/>
            <a:chOff x="5777129" y="952400"/>
            <a:chExt cx="2929589" cy="1268828"/>
          </a:xfrm>
        </p:grpSpPr>
        <p:sp>
          <p:nvSpPr>
            <p:cNvPr id="34" name="TextBox 33"/>
            <p:cNvSpPr txBox="1"/>
            <p:nvPr/>
          </p:nvSpPr>
          <p:spPr>
            <a:xfrm>
              <a:off x="5777129" y="1750116"/>
              <a:ext cx="2929589" cy="471112"/>
            </a:xfrm>
            <a:prstGeom prst="hexagon">
              <a:avLst/>
            </a:prstGeom>
            <a:noFill/>
          </p:spPr>
          <p:txBody>
            <a:bodyPr wrap="square" rtlCol="0">
              <a:spAutoFit/>
            </a:bodyPr>
            <a:lstStyle/>
            <a:p>
              <a:pPr algn="ctr" defTabSz="896386">
                <a:defRPr/>
              </a:pPr>
              <a:r>
                <a:rPr lang="en-US" sz="1836" b="1" kern="0" cap="all" dirty="0">
                  <a:solidFill>
                    <a:srgbClr val="FFFFFF"/>
                  </a:solidFill>
                </a:rPr>
                <a:t>Web Apps</a:t>
              </a:r>
            </a:p>
          </p:txBody>
        </p:sp>
        <p:pic>
          <p:nvPicPr>
            <p:cNvPr id="33" name="Picture 32"/>
            <p:cNvPicPr>
              <a:picLocks noChangeAspect="1"/>
            </p:cNvPicPr>
            <p:nvPr/>
          </p:nvPicPr>
          <p:blipFill>
            <a:blip r:embed="rId2"/>
            <a:stretch>
              <a:fillRect/>
            </a:stretch>
          </p:blipFill>
          <p:spPr>
            <a:xfrm>
              <a:off x="6910333" y="952400"/>
              <a:ext cx="724385" cy="707495"/>
            </a:xfrm>
            <a:prstGeom prst="rect">
              <a:avLst/>
            </a:prstGeom>
          </p:spPr>
        </p:pic>
      </p:grpSp>
      <p:sp>
        <p:nvSpPr>
          <p:cNvPr id="48" name="TextBox 47"/>
          <p:cNvSpPr txBox="1"/>
          <p:nvPr/>
        </p:nvSpPr>
        <p:spPr>
          <a:xfrm>
            <a:off x="5030844" y="886460"/>
            <a:ext cx="6481423" cy="5022335"/>
          </a:xfrm>
          <a:prstGeom prst="rect">
            <a:avLst/>
          </a:prstGeom>
          <a:noFill/>
        </p:spPr>
        <p:txBody>
          <a:bodyPr wrap="square" rtlCol="0" anchor="t" anchorCtr="0">
            <a:noAutofit/>
          </a:bodyPr>
          <a:lstStyle/>
          <a:p>
            <a:pPr marL="62249" defTabSz="878526">
              <a:spcAft>
                <a:spcPts val="2353"/>
              </a:spcAft>
            </a:pPr>
            <a:r>
              <a:rPr lang="en-US" sz="3137" dirty="0">
                <a:solidFill>
                  <a:srgbClr val="FFFFFF"/>
                </a:solidFill>
                <a:latin typeface="Segoe UI Light"/>
              </a:rPr>
              <a:t>Full capability set available including: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.NET, Node.js, Java, PHP, and Python</a:t>
            </a:r>
          </a:p>
          <a:p>
            <a:pPr marL="855551" lvl="1" indent="-336145" defTabSz="878526">
              <a:spcAft>
                <a:spcPts val="2353"/>
              </a:spcAft>
              <a:buFont typeface="Arial" panose="020B0604020202020204" pitchFamily="34" charset="0"/>
              <a:buChar char="•"/>
            </a:pPr>
            <a:r>
              <a:rPr lang="en-US" sz="2353" dirty="0" err="1">
                <a:solidFill>
                  <a:srgbClr val="FFFFFF"/>
                </a:solidFill>
                <a:latin typeface="Segoe UI Light"/>
              </a:rPr>
              <a:t>WebJobs</a:t>
            </a:r>
            <a:r>
              <a:rPr lang="en-US" sz="2353" dirty="0">
                <a:solidFill>
                  <a:srgbClr val="FFFFFF"/>
                </a:solidFill>
                <a:latin typeface="Segoe UI Light"/>
              </a:rPr>
              <a:t> for long running tasks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Integrated VS publish, remote debug…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CI with GitHub, </a:t>
            </a:r>
            <a:r>
              <a:rPr lang="en-US" sz="2353" dirty="0" err="1">
                <a:solidFill>
                  <a:srgbClr val="FFFFFF"/>
                </a:solidFill>
                <a:latin typeface="Segoe UI Light"/>
              </a:rPr>
              <a:t>BitBucket</a:t>
            </a:r>
            <a:r>
              <a:rPr lang="en-US" sz="2353" dirty="0">
                <a:solidFill>
                  <a:srgbClr val="FFFFFF"/>
                </a:solidFill>
                <a:latin typeface="Segoe UI Light"/>
              </a:rPr>
              <a:t>, VSO </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Auto-load balance, </a:t>
            </a:r>
            <a:r>
              <a:rPr lang="en-US" sz="2353" dirty="0" err="1">
                <a:solidFill>
                  <a:srgbClr val="FFFFFF"/>
                </a:solidFill>
                <a:latin typeface="Segoe UI Light"/>
              </a:rPr>
              <a:t>Autoscale</a:t>
            </a:r>
            <a:r>
              <a:rPr lang="en-US" sz="2353" dirty="0">
                <a:solidFill>
                  <a:srgbClr val="FFFFFF"/>
                </a:solidFill>
                <a:latin typeface="Segoe UI Light"/>
              </a:rPr>
              <a:t>, Geo DR</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Virtual networking and hybrid connections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Site slots for staged deployments</a:t>
            </a:r>
          </a:p>
        </p:txBody>
      </p:sp>
    </p:spTree>
    <p:extLst>
      <p:ext uri="{BB962C8B-B14F-4D97-AF65-F5344CB8AC3E}">
        <p14:creationId xmlns:p14="http://schemas.microsoft.com/office/powerpoint/2010/main" val="2479253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grpSp>
        <p:nvGrpSpPr>
          <p:cNvPr id="39" name="Group 38"/>
          <p:cNvGrpSpPr/>
          <p:nvPr/>
        </p:nvGrpSpPr>
        <p:grpSpPr>
          <a:xfrm>
            <a:off x="5208428" y="713362"/>
            <a:ext cx="2712308" cy="4040125"/>
            <a:chOff x="768089" y="-1605208"/>
            <a:chExt cx="3768750" cy="5613751"/>
          </a:xfrm>
        </p:grpSpPr>
        <p:pic>
          <p:nvPicPr>
            <p:cNvPr id="8" name="Picture 7"/>
            <p:cNvPicPr>
              <a:picLocks noChangeAspect="1"/>
            </p:cNvPicPr>
            <p:nvPr/>
          </p:nvPicPr>
          <p:blipFill>
            <a:blip r:embed="rId7"/>
            <a:stretch>
              <a:fillRect/>
            </a:stretch>
          </p:blipFill>
          <p:spPr>
            <a:xfrm>
              <a:off x="768089" y="-1605208"/>
              <a:ext cx="3768750" cy="5613751"/>
            </a:xfrm>
            <a:prstGeom prst="rect">
              <a:avLst/>
            </a:prstGeom>
          </p:spPr>
        </p:pic>
        <p:pic>
          <p:nvPicPr>
            <p:cNvPr id="14" name="Picture 13"/>
            <p:cNvPicPr>
              <a:picLocks noChangeAspect="1"/>
            </p:cNvPicPr>
            <p:nvPr/>
          </p:nvPicPr>
          <p:blipFill>
            <a:blip r:embed="rId8"/>
            <a:stretch>
              <a:fillRect/>
            </a:stretch>
          </p:blipFill>
          <p:spPr>
            <a:xfrm>
              <a:off x="1755198" y="534480"/>
              <a:ext cx="1361250" cy="1800000"/>
            </a:xfrm>
            <a:prstGeom prst="rect">
              <a:avLst/>
            </a:prstGeom>
          </p:spPr>
        </p:pic>
      </p:grpSp>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pic>
        <p:nvPicPr>
          <p:cNvPr id="21" name="Picture 20"/>
          <p:cNvPicPr>
            <a:picLocks noChangeAspect="1"/>
          </p:cNvPicPr>
          <p:nvPr/>
        </p:nvPicPr>
        <p:blipFill>
          <a:blip r:embed="rId10"/>
          <a:stretch>
            <a:fillRect/>
          </a:stretch>
        </p:blipFill>
        <p:spPr>
          <a:xfrm>
            <a:off x="1" y="3743009"/>
            <a:ext cx="4822369" cy="3124661"/>
          </a:xfrm>
          <a:prstGeom prst="rect">
            <a:avLst/>
          </a:prstGeom>
        </p:spPr>
      </p:pic>
      <p:pic>
        <p:nvPicPr>
          <p:cNvPr id="22" name="Picture 21"/>
          <p:cNvPicPr>
            <a:picLocks noChangeAspect="1"/>
          </p:cNvPicPr>
          <p:nvPr/>
        </p:nvPicPr>
        <p:blipFill>
          <a:blip r:embed="rId11"/>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2"/>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pic>
        <p:nvPicPr>
          <p:cNvPr id="27" name="Picture 26"/>
          <p:cNvPicPr>
            <a:picLocks noChangeAspect="1"/>
          </p:cNvPicPr>
          <p:nvPr/>
        </p:nvPicPr>
        <p:blipFill>
          <a:blip r:embed="rId14"/>
          <a:stretch>
            <a:fillRect/>
          </a:stretch>
        </p:blipFill>
        <p:spPr>
          <a:xfrm>
            <a:off x="215340" y="3302216"/>
            <a:ext cx="2092500" cy="2340000"/>
          </a:xfrm>
          <a:prstGeom prst="rect">
            <a:avLst/>
          </a:prstGeom>
        </p:spPr>
      </p:pic>
      <p:pic>
        <p:nvPicPr>
          <p:cNvPr id="28" name="Picture 27"/>
          <p:cNvPicPr>
            <a:picLocks noChangeAspect="1"/>
          </p:cNvPicPr>
          <p:nvPr/>
        </p:nvPicPr>
        <p:blipFill>
          <a:blip r:embed="rId12"/>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5"/>
          <a:stretch>
            <a:fillRect/>
          </a:stretch>
        </p:blipFill>
        <p:spPr>
          <a:xfrm>
            <a:off x="2788810" y="4960912"/>
            <a:ext cx="447874" cy="1224190"/>
          </a:xfrm>
          <a:prstGeom prst="rect">
            <a:avLst/>
          </a:prstGeom>
        </p:spPr>
      </p:pic>
      <p:grpSp>
        <p:nvGrpSpPr>
          <p:cNvPr id="24" name="Group 23"/>
          <p:cNvGrpSpPr/>
          <p:nvPr/>
        </p:nvGrpSpPr>
        <p:grpSpPr>
          <a:xfrm>
            <a:off x="9787568" y="-79793"/>
            <a:ext cx="934789" cy="1104751"/>
            <a:chOff x="9827324" y="-40038"/>
            <a:chExt cx="934789" cy="1104751"/>
          </a:xfrm>
        </p:grpSpPr>
        <p:pic>
          <p:nvPicPr>
            <p:cNvPr id="25" name="Picture 24"/>
            <p:cNvPicPr>
              <a:picLocks noChangeAspect="1"/>
            </p:cNvPicPr>
            <p:nvPr/>
          </p:nvPicPr>
          <p:blipFill>
            <a:blip r:embed="rId12"/>
            <a:stretch>
              <a:fillRect/>
            </a:stretch>
          </p:blipFill>
          <p:spPr>
            <a:xfrm>
              <a:off x="9827324" y="-40038"/>
              <a:ext cx="934789" cy="1104751"/>
            </a:xfrm>
            <a:prstGeom prst="rect">
              <a:avLst/>
            </a:prstGeom>
          </p:spPr>
        </p:pic>
        <p:pic>
          <p:nvPicPr>
            <p:cNvPr id="40" name="Picture 39"/>
            <p:cNvPicPr>
              <a:picLocks noChangeAspect="1"/>
            </p:cNvPicPr>
            <p:nvPr/>
          </p:nvPicPr>
          <p:blipFill>
            <a:blip r:embed="rId16"/>
            <a:stretch>
              <a:fillRect/>
            </a:stretch>
          </p:blipFill>
          <p:spPr>
            <a:xfrm>
              <a:off x="10368710" y="254515"/>
              <a:ext cx="147937" cy="295874"/>
            </a:xfrm>
            <a:prstGeom prst="rect">
              <a:avLst/>
            </a:prstGeom>
          </p:spPr>
        </p:pic>
      </p:grpSp>
      <p:sp>
        <p:nvSpPr>
          <p:cNvPr id="52" name="TextBox 51"/>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364013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p:cNvPicPr>
            <a:picLocks noChangeAspect="1"/>
          </p:cNvPicPr>
          <p:nvPr/>
        </p:nvPicPr>
        <p:blipFill>
          <a:blip r:embed="rId2"/>
          <a:stretch>
            <a:fillRect/>
          </a:stretch>
        </p:blipFill>
        <p:spPr>
          <a:xfrm>
            <a:off x="1908380" y="4146760"/>
            <a:ext cx="2172796" cy="1400076"/>
          </a:xfrm>
          <a:prstGeom prst="rect">
            <a:avLst/>
          </a:prstGeom>
        </p:spPr>
      </p:pic>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pic>
        <p:nvPicPr>
          <p:cNvPr id="16" name="Picture 15"/>
          <p:cNvPicPr>
            <a:picLocks noChangeAspect="1"/>
          </p:cNvPicPr>
          <p:nvPr/>
        </p:nvPicPr>
        <p:blipFill>
          <a:blip r:embed="rId7"/>
          <a:stretch>
            <a:fillRect/>
          </a:stretch>
        </p:blipFill>
        <p:spPr>
          <a:xfrm>
            <a:off x="10156137" y="2523955"/>
            <a:ext cx="1468487" cy="948588"/>
          </a:xfrm>
          <a:prstGeom prst="rect">
            <a:avLst/>
          </a:prstGeom>
        </p:spPr>
      </p:pic>
      <p:pic>
        <p:nvPicPr>
          <p:cNvPr id="21" name="Picture 20"/>
          <p:cNvPicPr>
            <a:picLocks noChangeAspect="1"/>
          </p:cNvPicPr>
          <p:nvPr/>
        </p:nvPicPr>
        <p:blipFill>
          <a:blip r:embed="rId8"/>
          <a:stretch>
            <a:fillRect/>
          </a:stretch>
        </p:blipFill>
        <p:spPr>
          <a:xfrm>
            <a:off x="1" y="3743009"/>
            <a:ext cx="4822369" cy="3124661"/>
          </a:xfrm>
          <a:prstGeom prst="rect">
            <a:avLst/>
          </a:prstGeom>
        </p:spPr>
      </p:pic>
      <p:pic>
        <p:nvPicPr>
          <p:cNvPr id="22" name="Picture 21"/>
          <p:cNvPicPr>
            <a:picLocks noChangeAspect="1"/>
          </p:cNvPicPr>
          <p:nvPr/>
        </p:nvPicPr>
        <p:blipFill>
          <a:blip r:embed="rId9"/>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pic>
        <p:nvPicPr>
          <p:cNvPr id="27" name="Picture 26"/>
          <p:cNvPicPr>
            <a:picLocks noChangeAspect="1"/>
          </p:cNvPicPr>
          <p:nvPr/>
        </p:nvPicPr>
        <p:blipFill>
          <a:blip r:embed="rId12"/>
          <a:stretch>
            <a:fillRect/>
          </a:stretch>
        </p:blipFill>
        <p:spPr>
          <a:xfrm>
            <a:off x="215340" y="3302216"/>
            <a:ext cx="2092500" cy="2340000"/>
          </a:xfrm>
          <a:prstGeom prst="rect">
            <a:avLst/>
          </a:prstGeom>
        </p:spPr>
      </p:pic>
      <p:pic>
        <p:nvPicPr>
          <p:cNvPr id="28" name="Picture 27"/>
          <p:cNvPicPr>
            <a:picLocks noChangeAspect="1"/>
          </p:cNvPicPr>
          <p:nvPr/>
        </p:nvPicPr>
        <p:blipFill>
          <a:blip r:embed="rId10"/>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3"/>
          <a:stretch>
            <a:fillRect/>
          </a:stretch>
        </p:blipFill>
        <p:spPr>
          <a:xfrm>
            <a:off x="2788810" y="4960912"/>
            <a:ext cx="447874" cy="1224190"/>
          </a:xfrm>
          <a:prstGeom prst="rect">
            <a:avLst/>
          </a:prstGeom>
        </p:spPr>
      </p:pic>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14"/>
            <a:stretch>
              <a:fillRect/>
            </a:stretch>
          </p:blipFill>
          <p:spPr>
            <a:xfrm>
              <a:off x="768089" y="-1605208"/>
              <a:ext cx="3768750" cy="5613751"/>
            </a:xfrm>
            <a:prstGeom prst="rect">
              <a:avLst/>
            </a:prstGeom>
          </p:spPr>
        </p:pic>
        <p:pic>
          <p:nvPicPr>
            <p:cNvPr id="43" name="Picture 42"/>
            <p:cNvPicPr>
              <a:picLocks noChangeAspect="1"/>
            </p:cNvPicPr>
            <p:nvPr/>
          </p:nvPicPr>
          <p:blipFill>
            <a:blip r:embed="rId15"/>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14"/>
            <a:stretch>
              <a:fillRect/>
            </a:stretch>
          </p:blipFill>
          <p:spPr>
            <a:xfrm>
              <a:off x="768089" y="-1605208"/>
              <a:ext cx="3768750" cy="5613751"/>
            </a:xfrm>
            <a:prstGeom prst="rect">
              <a:avLst/>
            </a:prstGeom>
          </p:spPr>
        </p:pic>
        <p:pic>
          <p:nvPicPr>
            <p:cNvPr id="49" name="Picture 48"/>
            <p:cNvPicPr>
              <a:picLocks noChangeAspect="1"/>
            </p:cNvPicPr>
            <p:nvPr/>
          </p:nvPicPr>
          <p:blipFill>
            <a:blip r:embed="rId15"/>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14"/>
            <a:stretch>
              <a:fillRect/>
            </a:stretch>
          </p:blipFill>
          <p:spPr>
            <a:xfrm>
              <a:off x="768089" y="-1605208"/>
              <a:ext cx="3768750" cy="5613751"/>
            </a:xfrm>
            <a:prstGeom prst="rect">
              <a:avLst/>
            </a:prstGeom>
          </p:spPr>
        </p:pic>
        <p:pic>
          <p:nvPicPr>
            <p:cNvPr id="52" name="Picture 51"/>
            <p:cNvPicPr>
              <a:picLocks noChangeAspect="1"/>
            </p:cNvPicPr>
            <p:nvPr/>
          </p:nvPicPr>
          <p:blipFill>
            <a:blip r:embed="rId15"/>
            <a:stretch>
              <a:fillRect/>
            </a:stretch>
          </p:blipFill>
          <p:spPr>
            <a:xfrm>
              <a:off x="1755198" y="534480"/>
              <a:ext cx="1361250" cy="1800000"/>
            </a:xfrm>
            <a:prstGeom prst="rect">
              <a:avLst/>
            </a:prstGeom>
          </p:spPr>
        </p:pic>
      </p:grpSp>
      <p:sp>
        <p:nvSpPr>
          <p:cNvPr id="39" name="TextBox 38"/>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grpSp>
        <p:nvGrpSpPr>
          <p:cNvPr id="31" name="Group 30"/>
          <p:cNvGrpSpPr/>
          <p:nvPr/>
        </p:nvGrpSpPr>
        <p:grpSpPr>
          <a:xfrm>
            <a:off x="9787568" y="-79793"/>
            <a:ext cx="934789" cy="1104751"/>
            <a:chOff x="9827324" y="-40038"/>
            <a:chExt cx="934789" cy="1104751"/>
          </a:xfrm>
        </p:grpSpPr>
        <p:pic>
          <p:nvPicPr>
            <p:cNvPr id="40" name="Picture 39"/>
            <p:cNvPicPr>
              <a:picLocks noChangeAspect="1"/>
            </p:cNvPicPr>
            <p:nvPr/>
          </p:nvPicPr>
          <p:blipFill>
            <a:blip r:embed="rId10"/>
            <a:stretch>
              <a:fillRect/>
            </a:stretch>
          </p:blipFill>
          <p:spPr>
            <a:xfrm>
              <a:off x="9827324" y="-40038"/>
              <a:ext cx="934789" cy="1104751"/>
            </a:xfrm>
            <a:prstGeom prst="rect">
              <a:avLst/>
            </a:prstGeom>
          </p:spPr>
        </p:pic>
        <p:pic>
          <p:nvPicPr>
            <p:cNvPr id="44" name="Picture 43"/>
            <p:cNvPicPr>
              <a:picLocks noChangeAspect="1"/>
            </p:cNvPicPr>
            <p:nvPr/>
          </p:nvPicPr>
          <p:blipFill>
            <a:blip r:embed="rId16"/>
            <a:stretch>
              <a:fillRect/>
            </a:stretch>
          </p:blipFill>
          <p:spPr>
            <a:xfrm>
              <a:off x="10368710" y="254515"/>
              <a:ext cx="147937" cy="295874"/>
            </a:xfrm>
            <a:prstGeom prst="rect">
              <a:avLst/>
            </a:prstGeom>
          </p:spPr>
        </p:pic>
      </p:grpSp>
      <p:sp>
        <p:nvSpPr>
          <p:cNvPr id="34" name="TextBox 33"/>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783496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par>
                                <p:cTn id="12" presetID="10" presetClass="entr" presetSubtype="0" fill="hold" nodeType="withEffect">
                                  <p:stCondLst>
                                    <p:cond delay="25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712" y="-373535"/>
            <a:ext cx="7264070" cy="4706299"/>
          </a:xfrm>
          <a:prstGeom prst="rect">
            <a:avLst/>
          </a:prstGeom>
        </p:spPr>
      </p:pic>
      <p:grpSp>
        <p:nvGrpSpPr>
          <p:cNvPr id="39" name="Group 38"/>
          <p:cNvGrpSpPr/>
          <p:nvPr/>
        </p:nvGrpSpPr>
        <p:grpSpPr>
          <a:xfrm>
            <a:off x="26828" y="-2672094"/>
            <a:ext cx="2712308" cy="4040125"/>
            <a:chOff x="768089" y="-1605208"/>
            <a:chExt cx="3768750" cy="5613751"/>
          </a:xfrm>
        </p:grpSpPr>
        <p:pic>
          <p:nvPicPr>
            <p:cNvPr id="44" name="Picture 43"/>
            <p:cNvPicPr>
              <a:picLocks noChangeAspect="1"/>
            </p:cNvPicPr>
            <p:nvPr/>
          </p:nvPicPr>
          <p:blipFill>
            <a:blip r:embed="rId3"/>
            <a:stretch>
              <a:fillRect/>
            </a:stretch>
          </p:blipFill>
          <p:spPr>
            <a:xfrm>
              <a:off x="768089" y="-1605208"/>
              <a:ext cx="3768750" cy="5613751"/>
            </a:xfrm>
            <a:prstGeom prst="rect">
              <a:avLst/>
            </a:prstGeom>
          </p:spPr>
        </p:pic>
        <p:pic>
          <p:nvPicPr>
            <p:cNvPr id="45" name="Picture 44"/>
            <p:cNvPicPr>
              <a:picLocks noChangeAspect="1"/>
            </p:cNvPicPr>
            <p:nvPr/>
          </p:nvPicPr>
          <p:blipFill>
            <a:blip r:embed="rId4"/>
            <a:stretch>
              <a:fillRect/>
            </a:stretch>
          </p:blipFill>
          <p:spPr>
            <a:xfrm>
              <a:off x="1755198" y="534480"/>
              <a:ext cx="1361250" cy="1800000"/>
            </a:xfrm>
            <a:prstGeom prst="rect">
              <a:avLst/>
            </a:prstGeom>
          </p:spPr>
        </p:pic>
      </p:grpSp>
      <p:pic>
        <p:nvPicPr>
          <p:cNvPr id="26" name="Picture 25"/>
          <p:cNvPicPr>
            <a:picLocks noChangeAspect="1"/>
          </p:cNvPicPr>
          <p:nvPr/>
        </p:nvPicPr>
        <p:blipFill>
          <a:blip r:embed="rId5"/>
          <a:stretch>
            <a:fillRect/>
          </a:stretch>
        </p:blipFill>
        <p:spPr>
          <a:xfrm>
            <a:off x="2845363" y="4756882"/>
            <a:ext cx="2172796" cy="1400076"/>
          </a:xfrm>
          <a:prstGeom prst="rect">
            <a:avLst/>
          </a:prstGeom>
        </p:spPr>
      </p:pic>
      <p:pic>
        <p:nvPicPr>
          <p:cNvPr id="30" name="Picture 29"/>
          <p:cNvPicPr>
            <a:picLocks noChangeAspect="1"/>
          </p:cNvPicPr>
          <p:nvPr/>
        </p:nvPicPr>
        <p:blipFill>
          <a:blip r:embed="rId6"/>
          <a:stretch>
            <a:fillRect/>
          </a:stretch>
        </p:blipFill>
        <p:spPr>
          <a:xfrm>
            <a:off x="6609503" y="0"/>
            <a:ext cx="5582498" cy="3614057"/>
          </a:xfrm>
          <a:prstGeom prst="rect">
            <a:avLst/>
          </a:prstGeom>
        </p:spPr>
      </p:pic>
      <p:pic>
        <p:nvPicPr>
          <p:cNvPr id="38" name="Picture 37"/>
          <p:cNvPicPr>
            <a:picLocks noChangeAspect="1"/>
          </p:cNvPicPr>
          <p:nvPr/>
        </p:nvPicPr>
        <p:blipFill>
          <a:blip r:embed="rId7"/>
          <a:stretch>
            <a:fillRect/>
          </a:stretch>
        </p:blipFill>
        <p:spPr>
          <a:xfrm>
            <a:off x="8314314" y="267557"/>
            <a:ext cx="3327550" cy="2147980"/>
          </a:xfrm>
          <a:prstGeom prst="rect">
            <a:avLst/>
          </a:prstGeom>
        </p:spPr>
      </p:pic>
      <p:pic>
        <p:nvPicPr>
          <p:cNvPr id="18" name="Picture 17"/>
          <p:cNvPicPr>
            <a:picLocks noChangeAspect="1"/>
          </p:cNvPicPr>
          <p:nvPr/>
        </p:nvPicPr>
        <p:blipFill>
          <a:blip r:embed="rId8"/>
          <a:stretch>
            <a:fillRect/>
          </a:stretch>
        </p:blipFill>
        <p:spPr>
          <a:xfrm>
            <a:off x="3412002" y="1562735"/>
            <a:ext cx="6671087" cy="4310549"/>
          </a:xfrm>
          <a:prstGeom prst="rect">
            <a:avLst/>
          </a:prstGeom>
        </p:spPr>
      </p:pic>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3"/>
            <a:stretch>
              <a:fillRect/>
            </a:stretch>
          </p:blipFill>
          <p:spPr>
            <a:xfrm>
              <a:off x="768089" y="-1605208"/>
              <a:ext cx="3768750" cy="5613751"/>
            </a:xfrm>
            <a:prstGeom prst="rect">
              <a:avLst/>
            </a:prstGeom>
          </p:spPr>
        </p:pic>
        <p:pic>
          <p:nvPicPr>
            <p:cNvPr id="43" name="Picture 42"/>
            <p:cNvPicPr>
              <a:picLocks noChangeAspect="1"/>
            </p:cNvPicPr>
            <p:nvPr/>
          </p:nvPicPr>
          <p:blipFill>
            <a:blip r:embed="rId4"/>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3"/>
            <a:stretch>
              <a:fillRect/>
            </a:stretch>
          </p:blipFill>
          <p:spPr>
            <a:xfrm>
              <a:off x="768089" y="-1605208"/>
              <a:ext cx="3768750" cy="5613751"/>
            </a:xfrm>
            <a:prstGeom prst="rect">
              <a:avLst/>
            </a:prstGeom>
          </p:spPr>
        </p:pic>
        <p:pic>
          <p:nvPicPr>
            <p:cNvPr id="49" name="Picture 48"/>
            <p:cNvPicPr>
              <a:picLocks noChangeAspect="1"/>
            </p:cNvPicPr>
            <p:nvPr/>
          </p:nvPicPr>
          <p:blipFill>
            <a:blip r:embed="rId4"/>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3"/>
            <a:stretch>
              <a:fillRect/>
            </a:stretch>
          </p:blipFill>
          <p:spPr>
            <a:xfrm>
              <a:off x="768089" y="-1605208"/>
              <a:ext cx="3768750" cy="5613751"/>
            </a:xfrm>
            <a:prstGeom prst="rect">
              <a:avLst/>
            </a:prstGeom>
          </p:spPr>
        </p:pic>
        <p:pic>
          <p:nvPicPr>
            <p:cNvPr id="52" name="Picture 51"/>
            <p:cNvPicPr>
              <a:picLocks noChangeAspect="1"/>
            </p:cNvPicPr>
            <p:nvPr/>
          </p:nvPicPr>
          <p:blipFill>
            <a:blip r:embed="rId4"/>
            <a:stretch>
              <a:fillRect/>
            </a:stretch>
          </p:blipFill>
          <p:spPr>
            <a:xfrm>
              <a:off x="1755198" y="534480"/>
              <a:ext cx="1361250" cy="1800000"/>
            </a:xfrm>
            <a:prstGeom prst="rect">
              <a:avLst/>
            </a:prstGeom>
          </p:spPr>
        </p:pic>
      </p:grpSp>
      <p:grpSp>
        <p:nvGrpSpPr>
          <p:cNvPr id="46" name="Group 45"/>
          <p:cNvGrpSpPr/>
          <p:nvPr/>
        </p:nvGrpSpPr>
        <p:grpSpPr>
          <a:xfrm>
            <a:off x="10357370" y="4131478"/>
            <a:ext cx="2712308" cy="4040125"/>
            <a:chOff x="768089" y="-1605208"/>
            <a:chExt cx="3768750" cy="5613751"/>
          </a:xfrm>
        </p:grpSpPr>
        <p:pic>
          <p:nvPicPr>
            <p:cNvPr id="54" name="Picture 53"/>
            <p:cNvPicPr>
              <a:picLocks noChangeAspect="1"/>
            </p:cNvPicPr>
            <p:nvPr/>
          </p:nvPicPr>
          <p:blipFill>
            <a:blip r:embed="rId3"/>
            <a:stretch>
              <a:fillRect/>
            </a:stretch>
          </p:blipFill>
          <p:spPr>
            <a:xfrm>
              <a:off x="768089" y="-1605208"/>
              <a:ext cx="3768750" cy="5613751"/>
            </a:xfrm>
            <a:prstGeom prst="rect">
              <a:avLst/>
            </a:prstGeom>
          </p:spPr>
        </p:pic>
        <p:pic>
          <p:nvPicPr>
            <p:cNvPr id="55" name="Picture 54"/>
            <p:cNvPicPr>
              <a:picLocks noChangeAspect="1"/>
            </p:cNvPicPr>
            <p:nvPr/>
          </p:nvPicPr>
          <p:blipFill>
            <a:blip r:embed="rId4"/>
            <a:stretch>
              <a:fillRect/>
            </a:stretch>
          </p:blipFill>
          <p:spPr>
            <a:xfrm>
              <a:off x="1755198" y="534480"/>
              <a:ext cx="1361250" cy="1800000"/>
            </a:xfrm>
            <a:prstGeom prst="rect">
              <a:avLst/>
            </a:prstGeom>
          </p:spPr>
        </p:pic>
      </p:grpSp>
      <p:grpSp>
        <p:nvGrpSpPr>
          <p:cNvPr id="56" name="Group 55"/>
          <p:cNvGrpSpPr/>
          <p:nvPr/>
        </p:nvGrpSpPr>
        <p:grpSpPr>
          <a:xfrm>
            <a:off x="2606742" y="-3412323"/>
            <a:ext cx="2712308" cy="4040125"/>
            <a:chOff x="768089" y="-1605208"/>
            <a:chExt cx="3768750" cy="5613751"/>
          </a:xfrm>
        </p:grpSpPr>
        <p:pic>
          <p:nvPicPr>
            <p:cNvPr id="57" name="Picture 56"/>
            <p:cNvPicPr>
              <a:picLocks noChangeAspect="1"/>
            </p:cNvPicPr>
            <p:nvPr/>
          </p:nvPicPr>
          <p:blipFill>
            <a:blip r:embed="rId3"/>
            <a:stretch>
              <a:fillRect/>
            </a:stretch>
          </p:blipFill>
          <p:spPr>
            <a:xfrm>
              <a:off x="768089" y="-1605208"/>
              <a:ext cx="3768750" cy="5613751"/>
            </a:xfrm>
            <a:prstGeom prst="rect">
              <a:avLst/>
            </a:prstGeom>
          </p:spPr>
        </p:pic>
        <p:pic>
          <p:nvPicPr>
            <p:cNvPr id="58" name="Picture 57"/>
            <p:cNvPicPr>
              <a:picLocks noChangeAspect="1"/>
            </p:cNvPicPr>
            <p:nvPr/>
          </p:nvPicPr>
          <p:blipFill>
            <a:blip r:embed="rId4"/>
            <a:stretch>
              <a:fillRect/>
            </a:stretch>
          </p:blipFill>
          <p:spPr>
            <a:xfrm>
              <a:off x="1755198" y="534480"/>
              <a:ext cx="1361250" cy="1800000"/>
            </a:xfrm>
            <a:prstGeom prst="rect">
              <a:avLst/>
            </a:prstGeom>
          </p:spPr>
        </p:pic>
      </p:grpSp>
      <p:grpSp>
        <p:nvGrpSpPr>
          <p:cNvPr id="59" name="Group 58"/>
          <p:cNvGrpSpPr/>
          <p:nvPr/>
        </p:nvGrpSpPr>
        <p:grpSpPr>
          <a:xfrm>
            <a:off x="5208428" y="-1714152"/>
            <a:ext cx="2712308" cy="4040125"/>
            <a:chOff x="768089" y="-1605208"/>
            <a:chExt cx="3768750" cy="5613751"/>
          </a:xfrm>
        </p:grpSpPr>
        <p:pic>
          <p:nvPicPr>
            <p:cNvPr id="60" name="Picture 59"/>
            <p:cNvPicPr>
              <a:picLocks noChangeAspect="1"/>
            </p:cNvPicPr>
            <p:nvPr/>
          </p:nvPicPr>
          <p:blipFill>
            <a:blip r:embed="rId3"/>
            <a:stretch>
              <a:fillRect/>
            </a:stretch>
          </p:blipFill>
          <p:spPr>
            <a:xfrm>
              <a:off x="768089" y="-1605208"/>
              <a:ext cx="3768750" cy="5613751"/>
            </a:xfrm>
            <a:prstGeom prst="rect">
              <a:avLst/>
            </a:prstGeom>
          </p:spPr>
        </p:pic>
        <p:pic>
          <p:nvPicPr>
            <p:cNvPr id="61" name="Picture 60"/>
            <p:cNvPicPr>
              <a:picLocks noChangeAspect="1"/>
            </p:cNvPicPr>
            <p:nvPr/>
          </p:nvPicPr>
          <p:blipFill>
            <a:blip r:embed="rId4"/>
            <a:stretch>
              <a:fillRect/>
            </a:stretch>
          </p:blipFill>
          <p:spPr>
            <a:xfrm>
              <a:off x="1755198" y="534480"/>
              <a:ext cx="1361250" cy="1800000"/>
            </a:xfrm>
            <a:prstGeom prst="rect">
              <a:avLst/>
            </a:prstGeom>
          </p:spPr>
        </p:pic>
      </p:grpSp>
      <p:grpSp>
        <p:nvGrpSpPr>
          <p:cNvPr id="62" name="Group 61"/>
          <p:cNvGrpSpPr/>
          <p:nvPr/>
        </p:nvGrpSpPr>
        <p:grpSpPr>
          <a:xfrm>
            <a:off x="7777456" y="-5094"/>
            <a:ext cx="2712308" cy="4040125"/>
            <a:chOff x="768089" y="-1605208"/>
            <a:chExt cx="3768750" cy="5613751"/>
          </a:xfrm>
        </p:grpSpPr>
        <p:pic>
          <p:nvPicPr>
            <p:cNvPr id="63" name="Picture 62"/>
            <p:cNvPicPr>
              <a:picLocks noChangeAspect="1"/>
            </p:cNvPicPr>
            <p:nvPr/>
          </p:nvPicPr>
          <p:blipFill>
            <a:blip r:embed="rId3"/>
            <a:stretch>
              <a:fillRect/>
            </a:stretch>
          </p:blipFill>
          <p:spPr>
            <a:xfrm>
              <a:off x="768089" y="-1605208"/>
              <a:ext cx="3768750" cy="5613751"/>
            </a:xfrm>
            <a:prstGeom prst="rect">
              <a:avLst/>
            </a:prstGeom>
          </p:spPr>
        </p:pic>
        <p:pic>
          <p:nvPicPr>
            <p:cNvPr id="64" name="Picture 63"/>
            <p:cNvPicPr>
              <a:picLocks noChangeAspect="1"/>
            </p:cNvPicPr>
            <p:nvPr/>
          </p:nvPicPr>
          <p:blipFill>
            <a:blip r:embed="rId4"/>
            <a:stretch>
              <a:fillRect/>
            </a:stretch>
          </p:blipFill>
          <p:spPr>
            <a:xfrm>
              <a:off x="1755198" y="534480"/>
              <a:ext cx="1361250" cy="1800000"/>
            </a:xfrm>
            <a:prstGeom prst="rect">
              <a:avLst/>
            </a:prstGeom>
          </p:spPr>
        </p:pic>
      </p:grpSp>
      <p:grpSp>
        <p:nvGrpSpPr>
          <p:cNvPr id="65" name="Group 64"/>
          <p:cNvGrpSpPr/>
          <p:nvPr/>
        </p:nvGrpSpPr>
        <p:grpSpPr>
          <a:xfrm>
            <a:off x="10357370" y="1703964"/>
            <a:ext cx="2712308" cy="4040125"/>
            <a:chOff x="768089" y="-1605208"/>
            <a:chExt cx="3768750" cy="5613751"/>
          </a:xfrm>
        </p:grpSpPr>
        <p:pic>
          <p:nvPicPr>
            <p:cNvPr id="66" name="Picture 65"/>
            <p:cNvPicPr>
              <a:picLocks noChangeAspect="1"/>
            </p:cNvPicPr>
            <p:nvPr/>
          </p:nvPicPr>
          <p:blipFill>
            <a:blip r:embed="rId3"/>
            <a:stretch>
              <a:fillRect/>
            </a:stretch>
          </p:blipFill>
          <p:spPr>
            <a:xfrm>
              <a:off x="768089" y="-1605208"/>
              <a:ext cx="3768750" cy="5613751"/>
            </a:xfrm>
            <a:prstGeom prst="rect">
              <a:avLst/>
            </a:prstGeom>
          </p:spPr>
        </p:pic>
        <p:pic>
          <p:nvPicPr>
            <p:cNvPr id="67" name="Picture 66"/>
            <p:cNvPicPr>
              <a:picLocks noChangeAspect="1"/>
            </p:cNvPicPr>
            <p:nvPr/>
          </p:nvPicPr>
          <p:blipFill>
            <a:blip r:embed="rId4"/>
            <a:stretch>
              <a:fillRect/>
            </a:stretch>
          </p:blipFill>
          <p:spPr>
            <a:xfrm>
              <a:off x="1755198" y="534480"/>
              <a:ext cx="1361250" cy="1800000"/>
            </a:xfrm>
            <a:prstGeom prst="rect">
              <a:avLst/>
            </a:prstGeom>
          </p:spPr>
        </p:pic>
      </p:grpSp>
      <p:pic>
        <p:nvPicPr>
          <p:cNvPr id="77" name="Picture 76"/>
          <p:cNvPicPr>
            <a:picLocks noChangeAspect="1"/>
          </p:cNvPicPr>
          <p:nvPr/>
        </p:nvPicPr>
        <p:blipFill>
          <a:blip r:embed="rId5"/>
          <a:stretch>
            <a:fillRect/>
          </a:stretch>
        </p:blipFill>
        <p:spPr>
          <a:xfrm>
            <a:off x="3759299" y="5344301"/>
            <a:ext cx="2172796" cy="1400076"/>
          </a:xfrm>
          <a:prstGeom prst="rect">
            <a:avLst/>
          </a:prstGeom>
        </p:spPr>
      </p:pic>
      <p:pic>
        <p:nvPicPr>
          <p:cNvPr id="78" name="Picture 77"/>
          <p:cNvPicPr>
            <a:picLocks noChangeAspect="1"/>
          </p:cNvPicPr>
          <p:nvPr/>
        </p:nvPicPr>
        <p:blipFill>
          <a:blip r:embed="rId5"/>
          <a:stretch>
            <a:fillRect/>
          </a:stretch>
        </p:blipFill>
        <p:spPr>
          <a:xfrm>
            <a:off x="1908380" y="4146760"/>
            <a:ext cx="2172796" cy="1400076"/>
          </a:xfrm>
          <a:prstGeom prst="rect">
            <a:avLst/>
          </a:prstGeom>
        </p:spPr>
      </p:pic>
      <p:pic>
        <p:nvPicPr>
          <p:cNvPr id="79" name="Picture 78"/>
          <p:cNvPicPr>
            <a:picLocks noChangeAspect="1"/>
          </p:cNvPicPr>
          <p:nvPr/>
        </p:nvPicPr>
        <p:blipFill>
          <a:blip r:embed="rId12"/>
          <a:stretch>
            <a:fillRect/>
          </a:stretch>
        </p:blipFill>
        <p:spPr>
          <a:xfrm>
            <a:off x="1" y="3743009"/>
            <a:ext cx="4822369" cy="3124661"/>
          </a:xfrm>
          <a:prstGeom prst="rect">
            <a:avLst/>
          </a:prstGeom>
        </p:spPr>
      </p:pic>
      <p:pic>
        <p:nvPicPr>
          <p:cNvPr id="80" name="Picture 79"/>
          <p:cNvPicPr>
            <a:picLocks noChangeAspect="1"/>
          </p:cNvPicPr>
          <p:nvPr/>
        </p:nvPicPr>
        <p:blipFill>
          <a:blip r:embed="rId13"/>
          <a:stretch>
            <a:fillRect/>
          </a:stretch>
        </p:blipFill>
        <p:spPr>
          <a:xfrm>
            <a:off x="257977" y="5707769"/>
            <a:ext cx="1481228" cy="956627"/>
          </a:xfrm>
          <a:prstGeom prst="rect">
            <a:avLst/>
          </a:prstGeom>
        </p:spPr>
      </p:pic>
      <p:pic>
        <p:nvPicPr>
          <p:cNvPr id="81" name="Picture 80"/>
          <p:cNvPicPr>
            <a:picLocks noChangeAspect="1"/>
          </p:cNvPicPr>
          <p:nvPr/>
        </p:nvPicPr>
        <p:blipFill>
          <a:blip r:embed="rId14"/>
          <a:stretch>
            <a:fillRect/>
          </a:stretch>
        </p:blipFill>
        <p:spPr>
          <a:xfrm>
            <a:off x="215340" y="3302216"/>
            <a:ext cx="2092500" cy="2340000"/>
          </a:xfrm>
          <a:prstGeom prst="rect">
            <a:avLst/>
          </a:prstGeom>
        </p:spPr>
      </p:pic>
      <p:pic>
        <p:nvPicPr>
          <p:cNvPr id="82" name="Picture 81"/>
          <p:cNvPicPr>
            <a:picLocks noChangeAspect="1"/>
          </p:cNvPicPr>
          <p:nvPr/>
        </p:nvPicPr>
        <p:blipFill>
          <a:blip r:embed="rId10"/>
          <a:stretch>
            <a:fillRect/>
          </a:stretch>
        </p:blipFill>
        <p:spPr>
          <a:xfrm>
            <a:off x="1447611" y="5043761"/>
            <a:ext cx="1237500" cy="1462500"/>
          </a:xfrm>
          <a:prstGeom prst="rect">
            <a:avLst/>
          </a:prstGeom>
        </p:spPr>
      </p:pic>
      <p:pic>
        <p:nvPicPr>
          <p:cNvPr id="83" name="Picture 82"/>
          <p:cNvPicPr>
            <a:picLocks noChangeAspect="1"/>
          </p:cNvPicPr>
          <p:nvPr/>
        </p:nvPicPr>
        <p:blipFill>
          <a:blip r:embed="rId15"/>
          <a:stretch>
            <a:fillRect/>
          </a:stretch>
        </p:blipFill>
        <p:spPr>
          <a:xfrm>
            <a:off x="2788810" y="4960912"/>
            <a:ext cx="447874" cy="1224190"/>
          </a:xfrm>
          <a:prstGeom prst="rect">
            <a:avLst/>
          </a:prstGeom>
        </p:spPr>
      </p:pic>
      <p:sp>
        <p:nvSpPr>
          <p:cNvPr id="85" name="TextBox 84"/>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grpSp>
        <p:nvGrpSpPr>
          <p:cNvPr id="89" name="Group 88"/>
          <p:cNvGrpSpPr/>
          <p:nvPr/>
        </p:nvGrpSpPr>
        <p:grpSpPr>
          <a:xfrm>
            <a:off x="9787568" y="-79793"/>
            <a:ext cx="934789" cy="1104751"/>
            <a:chOff x="9827324" y="-40038"/>
            <a:chExt cx="934789" cy="1104751"/>
          </a:xfrm>
        </p:grpSpPr>
        <p:pic>
          <p:nvPicPr>
            <p:cNvPr id="90" name="Picture 89"/>
            <p:cNvPicPr>
              <a:picLocks noChangeAspect="1"/>
            </p:cNvPicPr>
            <p:nvPr/>
          </p:nvPicPr>
          <p:blipFill>
            <a:blip r:embed="rId10"/>
            <a:stretch>
              <a:fillRect/>
            </a:stretch>
          </p:blipFill>
          <p:spPr>
            <a:xfrm>
              <a:off x="9827324" y="-40038"/>
              <a:ext cx="934789" cy="1104751"/>
            </a:xfrm>
            <a:prstGeom prst="rect">
              <a:avLst/>
            </a:prstGeom>
          </p:spPr>
        </p:pic>
        <p:pic>
          <p:nvPicPr>
            <p:cNvPr id="91" name="Picture 90"/>
            <p:cNvPicPr>
              <a:picLocks noChangeAspect="1"/>
            </p:cNvPicPr>
            <p:nvPr/>
          </p:nvPicPr>
          <p:blipFill>
            <a:blip r:embed="rId16"/>
            <a:stretch>
              <a:fillRect/>
            </a:stretch>
          </p:blipFill>
          <p:spPr>
            <a:xfrm>
              <a:off x="10368710" y="254515"/>
              <a:ext cx="147937" cy="295874"/>
            </a:xfrm>
            <a:prstGeom prst="rect">
              <a:avLst/>
            </a:prstGeom>
          </p:spPr>
        </p:pic>
      </p:grpSp>
      <p:grpSp>
        <p:nvGrpSpPr>
          <p:cNvPr id="68" name="Group 67"/>
          <p:cNvGrpSpPr/>
          <p:nvPr/>
        </p:nvGrpSpPr>
        <p:grpSpPr>
          <a:xfrm>
            <a:off x="7777456" y="-2431811"/>
            <a:ext cx="2712308" cy="4040125"/>
            <a:chOff x="768089" y="-1605208"/>
            <a:chExt cx="3768750" cy="5613751"/>
          </a:xfrm>
        </p:grpSpPr>
        <p:pic>
          <p:nvPicPr>
            <p:cNvPr id="69" name="Picture 68"/>
            <p:cNvPicPr>
              <a:picLocks noChangeAspect="1"/>
            </p:cNvPicPr>
            <p:nvPr/>
          </p:nvPicPr>
          <p:blipFill>
            <a:blip r:embed="rId3"/>
            <a:stretch>
              <a:fillRect/>
            </a:stretch>
          </p:blipFill>
          <p:spPr>
            <a:xfrm>
              <a:off x="768089" y="-1605208"/>
              <a:ext cx="3768750" cy="5613751"/>
            </a:xfrm>
            <a:prstGeom prst="rect">
              <a:avLst/>
            </a:prstGeom>
          </p:spPr>
        </p:pic>
        <p:pic>
          <p:nvPicPr>
            <p:cNvPr id="70" name="Picture 69"/>
            <p:cNvPicPr>
              <a:picLocks noChangeAspect="1"/>
            </p:cNvPicPr>
            <p:nvPr/>
          </p:nvPicPr>
          <p:blipFill>
            <a:blip r:embed="rId4"/>
            <a:stretch>
              <a:fillRect/>
            </a:stretch>
          </p:blipFill>
          <p:spPr>
            <a:xfrm>
              <a:off x="1755198" y="534480"/>
              <a:ext cx="1361250" cy="1800000"/>
            </a:xfrm>
            <a:prstGeom prst="rect">
              <a:avLst/>
            </a:prstGeom>
          </p:spPr>
        </p:pic>
      </p:grpSp>
      <p:grpSp>
        <p:nvGrpSpPr>
          <p:cNvPr id="71" name="Group 70"/>
          <p:cNvGrpSpPr/>
          <p:nvPr/>
        </p:nvGrpSpPr>
        <p:grpSpPr>
          <a:xfrm>
            <a:off x="10357370" y="-722753"/>
            <a:ext cx="2712308" cy="4040125"/>
            <a:chOff x="768089" y="-1605208"/>
            <a:chExt cx="3768750" cy="5613751"/>
          </a:xfrm>
        </p:grpSpPr>
        <p:pic>
          <p:nvPicPr>
            <p:cNvPr id="72" name="Picture 71"/>
            <p:cNvPicPr>
              <a:picLocks noChangeAspect="1"/>
            </p:cNvPicPr>
            <p:nvPr/>
          </p:nvPicPr>
          <p:blipFill>
            <a:blip r:embed="rId3"/>
            <a:stretch>
              <a:fillRect/>
            </a:stretch>
          </p:blipFill>
          <p:spPr>
            <a:xfrm>
              <a:off x="768089" y="-1605208"/>
              <a:ext cx="3768750" cy="5613751"/>
            </a:xfrm>
            <a:prstGeom prst="rect">
              <a:avLst/>
            </a:prstGeom>
          </p:spPr>
        </p:pic>
        <p:pic>
          <p:nvPicPr>
            <p:cNvPr id="73" name="Picture 72"/>
            <p:cNvPicPr>
              <a:picLocks noChangeAspect="1"/>
            </p:cNvPicPr>
            <p:nvPr/>
          </p:nvPicPr>
          <p:blipFill>
            <a:blip r:embed="rId4"/>
            <a:stretch>
              <a:fillRect/>
            </a:stretch>
          </p:blipFill>
          <p:spPr>
            <a:xfrm>
              <a:off x="1755198" y="534480"/>
              <a:ext cx="1361250" cy="1800000"/>
            </a:xfrm>
            <a:prstGeom prst="rect">
              <a:avLst/>
            </a:prstGeom>
          </p:spPr>
        </p:pic>
      </p:grpSp>
      <p:grpSp>
        <p:nvGrpSpPr>
          <p:cNvPr id="74" name="Group 73"/>
          <p:cNvGrpSpPr/>
          <p:nvPr/>
        </p:nvGrpSpPr>
        <p:grpSpPr>
          <a:xfrm>
            <a:off x="10357370" y="-3128495"/>
            <a:ext cx="2712308" cy="4040125"/>
            <a:chOff x="768089" y="-1605208"/>
            <a:chExt cx="3768750" cy="5613751"/>
          </a:xfrm>
        </p:grpSpPr>
        <p:pic>
          <p:nvPicPr>
            <p:cNvPr id="75" name="Picture 74"/>
            <p:cNvPicPr>
              <a:picLocks noChangeAspect="1"/>
            </p:cNvPicPr>
            <p:nvPr/>
          </p:nvPicPr>
          <p:blipFill>
            <a:blip r:embed="rId3"/>
            <a:stretch>
              <a:fillRect/>
            </a:stretch>
          </p:blipFill>
          <p:spPr>
            <a:xfrm>
              <a:off x="768089" y="-1605208"/>
              <a:ext cx="3768750" cy="5613751"/>
            </a:xfrm>
            <a:prstGeom prst="rect">
              <a:avLst/>
            </a:prstGeom>
          </p:spPr>
        </p:pic>
        <p:pic>
          <p:nvPicPr>
            <p:cNvPr id="76" name="Picture 75"/>
            <p:cNvPicPr>
              <a:picLocks noChangeAspect="1"/>
            </p:cNvPicPr>
            <p:nvPr/>
          </p:nvPicPr>
          <p:blipFill>
            <a:blip r:embed="rId4"/>
            <a:stretch>
              <a:fillRect/>
            </a:stretch>
          </p:blipFill>
          <p:spPr>
            <a:xfrm>
              <a:off x="1755198" y="534480"/>
              <a:ext cx="1361250" cy="1800000"/>
            </a:xfrm>
            <a:prstGeom prst="rect">
              <a:avLst/>
            </a:prstGeom>
          </p:spPr>
        </p:pic>
      </p:grpSp>
      <p:sp>
        <p:nvSpPr>
          <p:cNvPr id="86" name="TextBox 85"/>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756204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500"/>
                                        <p:tgtEl>
                                          <p:spTgt spid="77"/>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250"/>
                                        <p:tgtEl>
                                          <p:spTgt spid="4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250"/>
                                        <p:tgtEl>
                                          <p:spTgt spid="39"/>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250"/>
                                        <p:tgtEl>
                                          <p:spTgt spid="59"/>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50"/>
                                        <p:tgtEl>
                                          <p:spTgt spid="65"/>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250"/>
                                        <p:tgtEl>
                                          <p:spTgt spid="62"/>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250"/>
                                        <p:tgtEl>
                                          <p:spTgt spid="56"/>
                                        </p:tgtEl>
                                      </p:cBhvr>
                                    </p:animEffect>
                                  </p:childTnLst>
                                </p:cTn>
                              </p:par>
                            </p:childTnLst>
                          </p:cTn>
                        </p:par>
                        <p:par>
                          <p:cTn id="32" fill="hold">
                            <p:stCondLst>
                              <p:cond delay="2250"/>
                            </p:stCondLst>
                            <p:childTnLst>
                              <p:par>
                                <p:cTn id="33" presetID="10" presetClass="entr" presetSubtype="0" fill="hold" nodeType="after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250"/>
                                        <p:tgtEl>
                                          <p:spTgt spid="68"/>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250"/>
                                        <p:tgtEl>
                                          <p:spTgt spid="71"/>
                                        </p:tgtEl>
                                      </p:cBhvr>
                                    </p:animEffect>
                                  </p:childTnLst>
                                </p:cTn>
                              </p:par>
                            </p:childTnLst>
                          </p:cTn>
                        </p:par>
                        <p:par>
                          <p:cTn id="40" fill="hold">
                            <p:stCondLst>
                              <p:cond delay="2750"/>
                            </p:stCondLst>
                            <p:childTnLst>
                              <p:par>
                                <p:cTn id="41" presetID="10" presetClass="entr" presetSubtype="0" fill="hold" nodeType="afterEffect">
                                  <p:stCondLst>
                                    <p:cond delay="0"/>
                                  </p:stCondLst>
                                  <p:childTnLst>
                                    <p:set>
                                      <p:cBhvr>
                                        <p:cTn id="42" dur="1" fill="hold">
                                          <p:stCondLst>
                                            <p:cond delay="0"/>
                                          </p:stCondLst>
                                        </p:cTn>
                                        <p:tgtEl>
                                          <p:spTgt spid="74"/>
                                        </p:tgtEl>
                                        <p:attrNameLst>
                                          <p:attrName>style.visibility</p:attrName>
                                        </p:attrNameLst>
                                      </p:cBhvr>
                                      <p:to>
                                        <p:strVal val="visible"/>
                                      </p:to>
                                    </p:set>
                                    <p:animEffect transition="in" filter="fade">
                                      <p:cBhvr>
                                        <p:cTn id="43" dur="250"/>
                                        <p:tgtEl>
                                          <p:spTgt spid="7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77"/>
                                        </p:tgtEl>
                                      </p:cBhvr>
                                    </p:animEffect>
                                    <p:set>
                                      <p:cBhvr>
                                        <p:cTn id="48" dur="1" fill="hold">
                                          <p:stCondLst>
                                            <p:cond delay="499"/>
                                          </p:stCondLst>
                                        </p:cTn>
                                        <p:tgtEl>
                                          <p:spTgt spid="77"/>
                                        </p:tgtEl>
                                        <p:attrNameLst>
                                          <p:attrName>style.visibility</p:attrName>
                                        </p:attrNameLst>
                                      </p:cBhvr>
                                      <p:to>
                                        <p:strVal val="hidden"/>
                                      </p:to>
                                    </p:set>
                                  </p:childTnLst>
                                </p:cTn>
                              </p:par>
                            </p:childTnLst>
                          </p:cTn>
                        </p:par>
                        <p:par>
                          <p:cTn id="49" fill="hold">
                            <p:stCondLst>
                              <p:cond delay="500"/>
                            </p:stCondLst>
                            <p:childTnLst>
                              <p:par>
                                <p:cTn id="50" presetID="10" presetClass="exit" presetSubtype="0" fill="hold" nodeType="afterEffect">
                                  <p:stCondLst>
                                    <p:cond delay="250"/>
                                  </p:stCondLst>
                                  <p:childTnLst>
                                    <p:animEffect transition="out" filter="fade">
                                      <p:cBhvr>
                                        <p:cTn id="51" dur="250"/>
                                        <p:tgtEl>
                                          <p:spTgt spid="46"/>
                                        </p:tgtEl>
                                      </p:cBhvr>
                                    </p:animEffect>
                                    <p:set>
                                      <p:cBhvr>
                                        <p:cTn id="52" dur="1" fill="hold">
                                          <p:stCondLst>
                                            <p:cond delay="249"/>
                                          </p:stCondLst>
                                        </p:cTn>
                                        <p:tgtEl>
                                          <p:spTgt spid="46"/>
                                        </p:tgtEl>
                                        <p:attrNameLst>
                                          <p:attrName>style.visibility</p:attrName>
                                        </p:attrNameLst>
                                      </p:cBhvr>
                                      <p:to>
                                        <p:strVal val="hidden"/>
                                      </p:to>
                                    </p:set>
                                  </p:childTnLst>
                                </p:cTn>
                              </p:par>
                            </p:childTnLst>
                          </p:cTn>
                        </p:par>
                        <p:par>
                          <p:cTn id="53" fill="hold">
                            <p:stCondLst>
                              <p:cond delay="1000"/>
                            </p:stCondLst>
                            <p:childTnLst>
                              <p:par>
                                <p:cTn id="54" presetID="10" presetClass="exit" presetSubtype="0" fill="hold" nodeType="afterEffect">
                                  <p:stCondLst>
                                    <p:cond delay="0"/>
                                  </p:stCondLst>
                                  <p:childTnLst>
                                    <p:animEffect transition="out" filter="fade">
                                      <p:cBhvr>
                                        <p:cTn id="55" dur="250"/>
                                        <p:tgtEl>
                                          <p:spTgt spid="39"/>
                                        </p:tgtEl>
                                      </p:cBhvr>
                                    </p:animEffect>
                                    <p:set>
                                      <p:cBhvr>
                                        <p:cTn id="56" dur="1" fill="hold">
                                          <p:stCondLst>
                                            <p:cond delay="249"/>
                                          </p:stCondLst>
                                        </p:cTn>
                                        <p:tgtEl>
                                          <p:spTgt spid="39"/>
                                        </p:tgtEl>
                                        <p:attrNameLst>
                                          <p:attrName>style.visibility</p:attrName>
                                        </p:attrNameLst>
                                      </p:cBhvr>
                                      <p:to>
                                        <p:strVal val="hidden"/>
                                      </p:to>
                                    </p:set>
                                  </p:childTnLst>
                                </p:cTn>
                              </p:par>
                            </p:childTnLst>
                          </p:cTn>
                        </p:par>
                        <p:par>
                          <p:cTn id="57" fill="hold">
                            <p:stCondLst>
                              <p:cond delay="1250"/>
                            </p:stCondLst>
                            <p:childTnLst>
                              <p:par>
                                <p:cTn id="58" presetID="10" presetClass="exit" presetSubtype="0" fill="hold" nodeType="afterEffect">
                                  <p:stCondLst>
                                    <p:cond delay="0"/>
                                  </p:stCondLst>
                                  <p:childTnLst>
                                    <p:animEffect transition="out" filter="fade">
                                      <p:cBhvr>
                                        <p:cTn id="59" dur="250"/>
                                        <p:tgtEl>
                                          <p:spTgt spid="59"/>
                                        </p:tgtEl>
                                      </p:cBhvr>
                                    </p:animEffect>
                                    <p:set>
                                      <p:cBhvr>
                                        <p:cTn id="60" dur="1" fill="hold">
                                          <p:stCondLst>
                                            <p:cond delay="249"/>
                                          </p:stCondLst>
                                        </p:cTn>
                                        <p:tgtEl>
                                          <p:spTgt spid="59"/>
                                        </p:tgtEl>
                                        <p:attrNameLst>
                                          <p:attrName>style.visibility</p:attrName>
                                        </p:attrNameLst>
                                      </p:cBhvr>
                                      <p:to>
                                        <p:strVal val="hidden"/>
                                      </p:to>
                                    </p:set>
                                  </p:childTnLst>
                                </p:cTn>
                              </p:par>
                            </p:childTnLst>
                          </p:cTn>
                        </p:par>
                        <p:par>
                          <p:cTn id="61" fill="hold">
                            <p:stCondLst>
                              <p:cond delay="1500"/>
                            </p:stCondLst>
                            <p:childTnLst>
                              <p:par>
                                <p:cTn id="62" presetID="10" presetClass="exit" presetSubtype="0" fill="hold" nodeType="afterEffect">
                                  <p:stCondLst>
                                    <p:cond delay="0"/>
                                  </p:stCondLst>
                                  <p:childTnLst>
                                    <p:animEffect transition="out" filter="fade">
                                      <p:cBhvr>
                                        <p:cTn id="63" dur="250"/>
                                        <p:tgtEl>
                                          <p:spTgt spid="65"/>
                                        </p:tgtEl>
                                      </p:cBhvr>
                                    </p:animEffect>
                                    <p:set>
                                      <p:cBhvr>
                                        <p:cTn id="64" dur="1" fill="hold">
                                          <p:stCondLst>
                                            <p:cond delay="249"/>
                                          </p:stCondLst>
                                        </p:cTn>
                                        <p:tgtEl>
                                          <p:spTgt spid="65"/>
                                        </p:tgtEl>
                                        <p:attrNameLst>
                                          <p:attrName>style.visibility</p:attrName>
                                        </p:attrNameLst>
                                      </p:cBhvr>
                                      <p:to>
                                        <p:strVal val="hidden"/>
                                      </p:to>
                                    </p:set>
                                  </p:childTnLst>
                                </p:cTn>
                              </p:par>
                            </p:childTnLst>
                          </p:cTn>
                        </p:par>
                        <p:par>
                          <p:cTn id="65" fill="hold">
                            <p:stCondLst>
                              <p:cond delay="1750"/>
                            </p:stCondLst>
                            <p:childTnLst>
                              <p:par>
                                <p:cTn id="66" presetID="10" presetClass="exit" presetSubtype="0" fill="hold" nodeType="afterEffect">
                                  <p:stCondLst>
                                    <p:cond delay="0"/>
                                  </p:stCondLst>
                                  <p:childTnLst>
                                    <p:animEffect transition="out" filter="fade">
                                      <p:cBhvr>
                                        <p:cTn id="67" dur="250"/>
                                        <p:tgtEl>
                                          <p:spTgt spid="56"/>
                                        </p:tgtEl>
                                      </p:cBhvr>
                                    </p:animEffect>
                                    <p:set>
                                      <p:cBhvr>
                                        <p:cTn id="68" dur="1" fill="hold">
                                          <p:stCondLst>
                                            <p:cond delay="249"/>
                                          </p:stCondLst>
                                        </p:cTn>
                                        <p:tgtEl>
                                          <p:spTgt spid="56"/>
                                        </p:tgtEl>
                                        <p:attrNameLst>
                                          <p:attrName>style.visibility</p:attrName>
                                        </p:attrNameLst>
                                      </p:cBhvr>
                                      <p:to>
                                        <p:strVal val="hidden"/>
                                      </p:to>
                                    </p:set>
                                  </p:childTnLst>
                                </p:cTn>
                              </p:par>
                            </p:childTnLst>
                          </p:cTn>
                        </p:par>
                        <p:par>
                          <p:cTn id="69" fill="hold">
                            <p:stCondLst>
                              <p:cond delay="2000"/>
                            </p:stCondLst>
                            <p:childTnLst>
                              <p:par>
                                <p:cTn id="70" presetID="10" presetClass="exit" presetSubtype="0" fill="hold" nodeType="afterEffect">
                                  <p:stCondLst>
                                    <p:cond delay="0"/>
                                  </p:stCondLst>
                                  <p:childTnLst>
                                    <p:animEffect transition="out" filter="fade">
                                      <p:cBhvr>
                                        <p:cTn id="71" dur="250"/>
                                        <p:tgtEl>
                                          <p:spTgt spid="68"/>
                                        </p:tgtEl>
                                      </p:cBhvr>
                                    </p:animEffect>
                                    <p:set>
                                      <p:cBhvr>
                                        <p:cTn id="72" dur="1" fill="hold">
                                          <p:stCondLst>
                                            <p:cond delay="249"/>
                                          </p:stCondLst>
                                        </p:cTn>
                                        <p:tgtEl>
                                          <p:spTgt spid="68"/>
                                        </p:tgtEl>
                                        <p:attrNameLst>
                                          <p:attrName>style.visibility</p:attrName>
                                        </p:attrNameLst>
                                      </p:cBhvr>
                                      <p:to>
                                        <p:strVal val="hidden"/>
                                      </p:to>
                                    </p:set>
                                  </p:childTnLst>
                                </p:cTn>
                              </p:par>
                            </p:childTnLst>
                          </p:cTn>
                        </p:par>
                        <p:par>
                          <p:cTn id="73" fill="hold">
                            <p:stCondLst>
                              <p:cond delay="2250"/>
                            </p:stCondLst>
                            <p:childTnLst>
                              <p:par>
                                <p:cTn id="74" presetID="10" presetClass="exit" presetSubtype="0" fill="hold" nodeType="afterEffect">
                                  <p:stCondLst>
                                    <p:cond delay="0"/>
                                  </p:stCondLst>
                                  <p:childTnLst>
                                    <p:animEffect transition="out" filter="fade">
                                      <p:cBhvr>
                                        <p:cTn id="75" dur="250"/>
                                        <p:tgtEl>
                                          <p:spTgt spid="71"/>
                                        </p:tgtEl>
                                      </p:cBhvr>
                                    </p:animEffect>
                                    <p:set>
                                      <p:cBhvr>
                                        <p:cTn id="76" dur="1" fill="hold">
                                          <p:stCondLst>
                                            <p:cond delay="249"/>
                                          </p:stCondLst>
                                        </p:cTn>
                                        <p:tgtEl>
                                          <p:spTgt spid="71"/>
                                        </p:tgtEl>
                                        <p:attrNameLst>
                                          <p:attrName>style.visibility</p:attrName>
                                        </p:attrNameLst>
                                      </p:cBhvr>
                                      <p:to>
                                        <p:strVal val="hidden"/>
                                      </p:to>
                                    </p:set>
                                  </p:childTnLst>
                                </p:cTn>
                              </p:par>
                            </p:childTnLst>
                          </p:cTn>
                        </p:par>
                        <p:par>
                          <p:cTn id="77" fill="hold">
                            <p:stCondLst>
                              <p:cond delay="2500"/>
                            </p:stCondLst>
                            <p:childTnLst>
                              <p:par>
                                <p:cTn id="78" presetID="10" presetClass="exit" presetSubtype="0" fill="hold" nodeType="afterEffect">
                                  <p:stCondLst>
                                    <p:cond delay="0"/>
                                  </p:stCondLst>
                                  <p:childTnLst>
                                    <p:animEffect transition="out" filter="fade">
                                      <p:cBhvr>
                                        <p:cTn id="79" dur="250"/>
                                        <p:tgtEl>
                                          <p:spTgt spid="74"/>
                                        </p:tgtEl>
                                      </p:cBhvr>
                                    </p:animEffect>
                                    <p:set>
                                      <p:cBhvr>
                                        <p:cTn id="80" dur="1" fill="hold">
                                          <p:stCondLst>
                                            <p:cond delay="249"/>
                                          </p:stCondLst>
                                        </p:cTn>
                                        <p:tgtEl>
                                          <p:spTgt spid="74"/>
                                        </p:tgtEl>
                                        <p:attrNameLst>
                                          <p:attrName>style.visibility</p:attrName>
                                        </p:attrNameLst>
                                      </p:cBhvr>
                                      <p:to>
                                        <p:strVal val="hidden"/>
                                      </p:to>
                                    </p:set>
                                  </p:childTnLst>
                                </p:cTn>
                              </p:par>
                            </p:childTnLst>
                          </p:cTn>
                        </p:par>
                        <p:par>
                          <p:cTn id="81" fill="hold">
                            <p:stCondLst>
                              <p:cond delay="2750"/>
                            </p:stCondLst>
                            <p:childTnLst>
                              <p:par>
                                <p:cTn id="82" presetID="10" presetClass="exit" presetSubtype="0" fill="hold" nodeType="afterEffect">
                                  <p:stCondLst>
                                    <p:cond delay="0"/>
                                  </p:stCondLst>
                                  <p:childTnLst>
                                    <p:animEffect transition="out" filter="fade">
                                      <p:cBhvr>
                                        <p:cTn id="83" dur="250"/>
                                        <p:tgtEl>
                                          <p:spTgt spid="62"/>
                                        </p:tgtEl>
                                      </p:cBhvr>
                                    </p:animEffect>
                                    <p:set>
                                      <p:cBhvr>
                                        <p:cTn id="84" dur="1" fill="hold">
                                          <p:stCondLst>
                                            <p:cond delay="249"/>
                                          </p:stCondLst>
                                        </p:cTn>
                                        <p:tgtEl>
                                          <p:spTgt spid="6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26" name="Picture 25"/>
          <p:cNvPicPr>
            <a:picLocks noChangeAspect="1"/>
          </p:cNvPicPr>
          <p:nvPr/>
        </p:nvPicPr>
        <p:blipFill>
          <a:blip r:embed="rId3"/>
          <a:stretch>
            <a:fillRect/>
          </a:stretch>
        </p:blipFill>
        <p:spPr>
          <a:xfrm>
            <a:off x="2845824" y="4756694"/>
            <a:ext cx="2172488" cy="1399878"/>
          </a:xfrm>
          <a:prstGeom prst="rect">
            <a:avLst/>
          </a:prstGeom>
        </p:spPr>
      </p:pic>
      <p:pic>
        <p:nvPicPr>
          <p:cNvPr id="30" name="Picture 29"/>
          <p:cNvPicPr>
            <a:picLocks noChangeAspect="1"/>
          </p:cNvPicPr>
          <p:nvPr/>
        </p:nvPicPr>
        <p:blipFill>
          <a:blip r:embed="rId4">
            <a:lum bright="-40000" contrast="-40000"/>
          </a:blip>
          <a:stretch>
            <a:fillRect/>
          </a:stretch>
        </p:blipFill>
        <p:spPr>
          <a:xfrm>
            <a:off x="6609431" y="487"/>
            <a:ext cx="5581706" cy="3613545"/>
          </a:xfrm>
          <a:prstGeom prst="rect">
            <a:avLst/>
          </a:prstGeom>
        </p:spPr>
      </p:pic>
      <p:pic>
        <p:nvPicPr>
          <p:cNvPr id="38" name="Picture 37"/>
          <p:cNvPicPr>
            <a:picLocks noChangeAspect="1"/>
          </p:cNvPicPr>
          <p:nvPr/>
        </p:nvPicPr>
        <p:blipFill>
          <a:blip r:embed="rId5"/>
          <a:stretch>
            <a:fillRect/>
          </a:stretch>
        </p:blipFill>
        <p:spPr>
          <a:xfrm>
            <a:off x="8314000" y="268006"/>
            <a:ext cx="3327078" cy="2147676"/>
          </a:xfrm>
          <a:prstGeom prst="rect">
            <a:avLst/>
          </a:prstGeom>
        </p:spPr>
      </p:pic>
      <p:pic>
        <p:nvPicPr>
          <p:cNvPr id="18" name="Picture 17"/>
          <p:cNvPicPr>
            <a:picLocks noChangeAspect="1"/>
          </p:cNvPicPr>
          <p:nvPr/>
        </p:nvPicPr>
        <p:blipFill>
          <a:blip r:embed="rId6"/>
          <a:stretch>
            <a:fillRect/>
          </a:stretch>
        </p:blipFill>
        <p:spPr>
          <a:xfrm>
            <a:off x="3412383" y="1563001"/>
            <a:ext cx="6670141" cy="4309938"/>
          </a:xfrm>
          <a:prstGeom prst="rect">
            <a:avLst/>
          </a:prstGeom>
        </p:spPr>
      </p:pic>
      <p:pic>
        <p:nvPicPr>
          <p:cNvPr id="16" name="Picture 15"/>
          <p:cNvPicPr>
            <a:picLocks noChangeAspect="1"/>
          </p:cNvPicPr>
          <p:nvPr/>
        </p:nvPicPr>
        <p:blipFill>
          <a:blip r:embed="rId7"/>
          <a:stretch>
            <a:fillRect/>
          </a:stretch>
        </p:blipFill>
        <p:spPr>
          <a:xfrm>
            <a:off x="10155562" y="2524083"/>
            <a:ext cx="1468279" cy="948454"/>
          </a:xfrm>
          <a:prstGeom prst="rect">
            <a:avLst/>
          </a:prstGeom>
        </p:spPr>
      </p:pic>
      <p:pic>
        <p:nvPicPr>
          <p:cNvPr id="21" name="Picture 20"/>
          <p:cNvPicPr>
            <a:picLocks noChangeAspect="1"/>
          </p:cNvPicPr>
          <p:nvPr/>
        </p:nvPicPr>
        <p:blipFill>
          <a:blip r:embed="rId8">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9"/>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40" name="Picture 39"/>
          <p:cNvPicPr>
            <a:picLocks noChangeAspect="1"/>
          </p:cNvPicPr>
          <p:nvPr/>
        </p:nvPicPr>
        <p:blipFill>
          <a:blip r:embed="rId12"/>
          <a:stretch>
            <a:fillRect/>
          </a:stretch>
        </p:blipFill>
        <p:spPr>
          <a:xfrm>
            <a:off x="8086936" y="1636456"/>
            <a:ext cx="1507286" cy="978611"/>
          </a:xfrm>
          <a:prstGeom prst="rect">
            <a:avLst/>
          </a:prstGeom>
        </p:spPr>
      </p:pic>
      <p:pic>
        <p:nvPicPr>
          <p:cNvPr id="27" name="Picture 26"/>
          <p:cNvPicPr>
            <a:picLocks noChangeAspect="1"/>
          </p:cNvPicPr>
          <p:nvPr/>
        </p:nvPicPr>
        <p:blipFill>
          <a:blip r:embed="rId13"/>
          <a:stretch>
            <a:fillRect/>
          </a:stretch>
        </p:blipFill>
        <p:spPr>
          <a:xfrm>
            <a:off x="216174" y="3302234"/>
            <a:ext cx="2092203" cy="2339668"/>
          </a:xfrm>
          <a:prstGeom prst="rect">
            <a:avLst/>
          </a:prstGeom>
        </p:spPr>
      </p:pic>
      <p:pic>
        <p:nvPicPr>
          <p:cNvPr id="28" name="Picture 27"/>
          <p:cNvPicPr>
            <a:picLocks noChangeAspect="1"/>
          </p:cNvPicPr>
          <p:nvPr/>
        </p:nvPicPr>
        <p:blipFill>
          <a:blip r:embed="rId10"/>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4"/>
          <a:stretch>
            <a:fillRect/>
          </a:stretch>
        </p:blipFill>
        <p:spPr>
          <a:xfrm>
            <a:off x="2789279" y="4960695"/>
            <a:ext cx="447810" cy="1224016"/>
          </a:xfrm>
          <a:prstGeom prst="rect">
            <a:avLst/>
          </a:prstGeom>
        </p:spPr>
      </p:pic>
      <p:grpSp>
        <p:nvGrpSpPr>
          <p:cNvPr id="44" name="Group 43"/>
          <p:cNvGrpSpPr/>
          <p:nvPr/>
        </p:nvGrpSpPr>
        <p:grpSpPr>
          <a:xfrm>
            <a:off x="5093388" y="606817"/>
            <a:ext cx="2775445" cy="4134168"/>
            <a:chOff x="3719625" y="-351356"/>
            <a:chExt cx="2775838" cy="4134755"/>
          </a:xfrm>
        </p:grpSpPr>
        <p:pic>
          <p:nvPicPr>
            <p:cNvPr id="45" name="Picture 44"/>
            <p:cNvPicPr>
              <a:picLocks noChangeAspect="1"/>
            </p:cNvPicPr>
            <p:nvPr/>
          </p:nvPicPr>
          <p:blipFill>
            <a:blip r:embed="rId15"/>
            <a:stretch>
              <a:fillRect/>
            </a:stretch>
          </p:blipFill>
          <p:spPr>
            <a:xfrm>
              <a:off x="3719625" y="-351356"/>
              <a:ext cx="2775838" cy="4134755"/>
            </a:xfrm>
            <a:prstGeom prst="rect">
              <a:avLst/>
            </a:prstGeom>
          </p:spPr>
        </p:pic>
        <p:pic>
          <p:nvPicPr>
            <p:cNvPr id="46" name="Picture 45"/>
            <p:cNvPicPr>
              <a:picLocks noChangeAspect="1"/>
            </p:cNvPicPr>
            <p:nvPr/>
          </p:nvPicPr>
          <p:blipFill>
            <a:blip r:embed="rId16"/>
            <a:stretch>
              <a:fillRect/>
            </a:stretch>
          </p:blipFill>
          <p:spPr>
            <a:xfrm>
              <a:off x="4484016" y="1290841"/>
              <a:ext cx="979669" cy="1295431"/>
            </a:xfrm>
            <a:prstGeom prst="rect">
              <a:avLst/>
            </a:prstGeom>
          </p:spPr>
        </p:pic>
      </p:grpSp>
      <p:pic>
        <p:nvPicPr>
          <p:cNvPr id="47" name="Picture 46"/>
          <p:cNvPicPr>
            <a:picLocks noChangeAspect="1"/>
          </p:cNvPicPr>
          <p:nvPr/>
        </p:nvPicPr>
        <p:blipFill>
          <a:blip r:embed="rId17"/>
          <a:stretch>
            <a:fillRect/>
          </a:stretch>
        </p:blipFill>
        <p:spPr>
          <a:xfrm>
            <a:off x="4607736" y="3601883"/>
            <a:ext cx="2339668" cy="1473541"/>
          </a:xfrm>
          <a:prstGeom prst="rect">
            <a:avLst/>
          </a:prstGeom>
        </p:spPr>
      </p:pic>
      <p:grpSp>
        <p:nvGrpSpPr>
          <p:cNvPr id="25" name="Group 24"/>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0"/>
            <a:stretch>
              <a:fillRect/>
            </a:stretch>
          </p:blipFill>
          <p:spPr>
            <a:xfrm>
              <a:off x="9827324" y="-40038"/>
              <a:ext cx="934789" cy="1104751"/>
            </a:xfrm>
            <a:prstGeom prst="rect">
              <a:avLst/>
            </a:prstGeom>
          </p:spPr>
        </p:pic>
        <p:pic>
          <p:nvPicPr>
            <p:cNvPr id="41" name="Picture 40"/>
            <p:cNvPicPr>
              <a:picLocks noChangeAspect="1"/>
            </p:cNvPicPr>
            <p:nvPr/>
          </p:nvPicPr>
          <p:blipFill>
            <a:blip r:embed="rId18"/>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1578949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2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TotalTime>
  <Words>325</Words>
  <Application>Microsoft Office PowerPoint</Application>
  <PresentationFormat>Widescreen</PresentationFormat>
  <Paragraphs>50</Paragraphs>
  <Slides>13</Slides>
  <Notes>3</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13</vt:i4>
      </vt:variant>
    </vt:vector>
  </HeadingPairs>
  <TitlesOfParts>
    <vt:vector size="22" baseType="lpstr">
      <vt:lpstr>MS PGothic</vt:lpstr>
      <vt:lpstr>Arial</vt:lpstr>
      <vt:lpstr>Calibri</vt:lpstr>
      <vt:lpstr>Segoe UI</vt:lpstr>
      <vt:lpstr>Segoe UI Light</vt:lpstr>
      <vt:lpstr>Wingdings</vt:lpstr>
      <vt:lpstr>1_Azure Event</vt:lpstr>
      <vt:lpstr>2_Azure Event</vt:lpstr>
      <vt:lpstr>5-30711_TR22_BO_CT_Template</vt:lpstr>
      <vt:lpstr>Step 1 Publishing your first Web App</vt:lpstr>
      <vt:lpstr>Goal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Let’s code!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Vivien Chevallier</dc:creator>
  <cp:lastModifiedBy>Vivien Chevallier</cp:lastModifiedBy>
  <cp:revision>6</cp:revision>
  <dcterms:created xsi:type="dcterms:W3CDTF">2017-04-09T20:59:37Z</dcterms:created>
  <dcterms:modified xsi:type="dcterms:W3CDTF">2017-04-20T00:39:25Z</dcterms:modified>
</cp:coreProperties>
</file>

<file path=docProps/thumbnail.jpeg>
</file>